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46464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46464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C00000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46464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46464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C00000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46464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46464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C00000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46464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46464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46464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46464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996158" y="5999973"/>
            <a:ext cx="1400155" cy="690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7481268" y="6053516"/>
            <a:ext cx="739041" cy="7390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17401" y="968755"/>
            <a:ext cx="7509197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C00000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546284" y="6387296"/>
            <a:ext cx="220408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46464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564562" y="6295588"/>
            <a:ext cx="301625" cy="25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46464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jpg"/><Relationship Id="rId4" Type="http://schemas.openxmlformats.org/officeDocument/2006/relationships/hyperlink" Target="mailto:nry@nry.com.tr" TargetMode="Externa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Relationship Id="rId3" Type="http://schemas.openxmlformats.org/officeDocument/2006/relationships/image" Target="../media/image46.png"/><Relationship Id="rId4" Type="http://schemas.openxmlformats.org/officeDocument/2006/relationships/hyperlink" Target="mailto:nry@nry.com.tr" TargetMode="Externa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jpg"/><Relationship Id="rId4" Type="http://schemas.openxmlformats.org/officeDocument/2006/relationships/hyperlink" Target="mailto:nry@nry.com.tr" TargetMode="Externa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g"/><Relationship Id="rId3" Type="http://schemas.openxmlformats.org/officeDocument/2006/relationships/image" Target="../media/image50.png"/><Relationship Id="rId4" Type="http://schemas.openxmlformats.org/officeDocument/2006/relationships/hyperlink" Target="mailto:nry@nry.com.tr" TargetMode="Externa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Relationship Id="rId3" Type="http://schemas.openxmlformats.org/officeDocument/2006/relationships/image" Target="../media/image52.jpg"/><Relationship Id="rId4" Type="http://schemas.openxmlformats.org/officeDocument/2006/relationships/hyperlink" Target="mailto:nry@nry.com.tr" TargetMode="Externa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55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hyperlink" Target="mailto:nry@nry.com.tr" TargetMode="Externa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g"/><Relationship Id="rId3" Type="http://schemas.openxmlformats.org/officeDocument/2006/relationships/image" Target="../media/image59.png"/><Relationship Id="rId4" Type="http://schemas.openxmlformats.org/officeDocument/2006/relationships/hyperlink" Target="mailto:nry@nry.com.tr" TargetMode="Externa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Relationship Id="rId3" Type="http://schemas.openxmlformats.org/officeDocument/2006/relationships/image" Target="../media/image61.jpg"/><Relationship Id="rId4" Type="http://schemas.openxmlformats.org/officeDocument/2006/relationships/hyperlink" Target="mailto:nry@nry.com.tr" TargetMode="Externa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hyperlink" Target="mailto:nry@nry.com.tr" TargetMode="Externa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8" Type="http://schemas.openxmlformats.org/officeDocument/2006/relationships/image" Target="../media/image16.jpg"/><Relationship Id="rId9" Type="http://schemas.openxmlformats.org/officeDocument/2006/relationships/image" Target="../media/image17.jpg"/><Relationship Id="rId10" Type="http://schemas.openxmlformats.org/officeDocument/2006/relationships/image" Target="../media/image18.jpg"/><Relationship Id="rId11" Type="http://schemas.openxmlformats.org/officeDocument/2006/relationships/image" Target="../media/image19.jpg"/><Relationship Id="rId12" Type="http://schemas.openxmlformats.org/officeDocument/2006/relationships/hyperlink" Target="mailto:nry@nry.com.tr" TargetMode="Externa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g"/><Relationship Id="rId3" Type="http://schemas.openxmlformats.org/officeDocument/2006/relationships/image" Target="../media/image65.png"/><Relationship Id="rId4" Type="http://schemas.openxmlformats.org/officeDocument/2006/relationships/hyperlink" Target="mailto:nry@nry.com.tr" TargetMode="Externa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Relationship Id="rId3" Type="http://schemas.openxmlformats.org/officeDocument/2006/relationships/image" Target="../media/image67.png"/><Relationship Id="rId4" Type="http://schemas.openxmlformats.org/officeDocument/2006/relationships/hyperlink" Target="mailto:nry@nry.com.tr" TargetMode="Externa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hyperlink" Target="mailto:nry@nry.com.tr" TargetMode="Externa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jpg"/><Relationship Id="rId3" Type="http://schemas.openxmlformats.org/officeDocument/2006/relationships/image" Target="../media/image71.png"/><Relationship Id="rId4" Type="http://schemas.openxmlformats.org/officeDocument/2006/relationships/hyperlink" Target="mailto:nry@nry.com.tr" TargetMode="Externa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png"/><Relationship Id="rId3" Type="http://schemas.openxmlformats.org/officeDocument/2006/relationships/image" Target="../media/image73.jpg"/><Relationship Id="rId4" Type="http://schemas.openxmlformats.org/officeDocument/2006/relationships/hyperlink" Target="mailto:nry@nry.com.tr" TargetMode="Externa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nry@nry.com.tr" TargetMode="External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png"/><Relationship Id="rId3" Type="http://schemas.openxmlformats.org/officeDocument/2006/relationships/image" Target="../media/image82.jpg"/><Relationship Id="rId4" Type="http://schemas.openxmlformats.org/officeDocument/2006/relationships/hyperlink" Target="mailto:nry@nry.com.tr" TargetMode="Externa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3.png"/><Relationship Id="rId3" Type="http://schemas.openxmlformats.org/officeDocument/2006/relationships/image" Target="../media/image84.jpg"/><Relationship Id="rId4" Type="http://schemas.openxmlformats.org/officeDocument/2006/relationships/hyperlink" Target="mailto:nry@nry.com.tr" TargetMode="Externa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Relationship Id="rId3" Type="http://schemas.openxmlformats.org/officeDocument/2006/relationships/image" Target="../media/image86.jpg"/><Relationship Id="rId4" Type="http://schemas.openxmlformats.org/officeDocument/2006/relationships/hyperlink" Target="mailto:nry@nry.com.tr" TargetMode="Externa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png"/><Relationship Id="rId3" Type="http://schemas.openxmlformats.org/officeDocument/2006/relationships/image" Target="../media/image88.jpg"/><Relationship Id="rId4" Type="http://schemas.openxmlformats.org/officeDocument/2006/relationships/hyperlink" Target="mailto:nry@nry.com.tr" TargetMode="Externa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5" Type="http://schemas.openxmlformats.org/officeDocument/2006/relationships/hyperlink" Target="mailto:nry@nry.com.tr" TargetMode="Externa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png"/><Relationship Id="rId3" Type="http://schemas.openxmlformats.org/officeDocument/2006/relationships/image" Target="../media/image90.jpg"/><Relationship Id="rId4" Type="http://schemas.openxmlformats.org/officeDocument/2006/relationships/hyperlink" Target="mailto:nry@nry.com.tr" TargetMode="External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png"/><Relationship Id="rId3" Type="http://schemas.openxmlformats.org/officeDocument/2006/relationships/image" Target="../media/image92.jpg"/><Relationship Id="rId4" Type="http://schemas.openxmlformats.org/officeDocument/2006/relationships/hyperlink" Target="mailto:nry@nry.com.tr" TargetMode="Externa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png"/><Relationship Id="rId3" Type="http://schemas.openxmlformats.org/officeDocument/2006/relationships/image" Target="../media/image94.jpg"/><Relationship Id="rId4" Type="http://schemas.openxmlformats.org/officeDocument/2006/relationships/hyperlink" Target="mailto:nry@nry.com.tr" TargetMode="External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png"/><Relationship Id="rId3" Type="http://schemas.openxmlformats.org/officeDocument/2006/relationships/image" Target="../media/image96.jpg"/><Relationship Id="rId4" Type="http://schemas.openxmlformats.org/officeDocument/2006/relationships/hyperlink" Target="mailto:nry@nry.com.tr" TargetMode="Externa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png"/><Relationship Id="rId3" Type="http://schemas.openxmlformats.org/officeDocument/2006/relationships/image" Target="../media/image98.jpg"/><Relationship Id="rId4" Type="http://schemas.openxmlformats.org/officeDocument/2006/relationships/hyperlink" Target="mailto:nry@nry.com.tr" TargetMode="Externa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jpg"/><Relationship Id="rId3" Type="http://schemas.openxmlformats.org/officeDocument/2006/relationships/hyperlink" Target="mailto:nry@nry.com.tr" TargetMode="External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9" Type="http://schemas.openxmlformats.org/officeDocument/2006/relationships/image" Target="../media/image105.png"/><Relationship Id="rId10" Type="http://schemas.openxmlformats.org/officeDocument/2006/relationships/image" Target="../media/image106.png"/><Relationship Id="rId11" Type="http://schemas.openxmlformats.org/officeDocument/2006/relationships/image" Target="../media/image107.png"/><Relationship Id="rId12" Type="http://schemas.openxmlformats.org/officeDocument/2006/relationships/image" Target="../media/image108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.jpg"/><Relationship Id="rId3" Type="http://schemas.openxmlformats.org/officeDocument/2006/relationships/image" Target="../media/image110.png"/><Relationship Id="rId4" Type="http://schemas.openxmlformats.org/officeDocument/2006/relationships/hyperlink" Target="mailto:nry@nry.com.tr" TargetMode="External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1.png"/><Relationship Id="rId3" Type="http://schemas.openxmlformats.org/officeDocument/2006/relationships/image" Target="../media/image112.jpg"/><Relationship Id="rId4" Type="http://schemas.openxmlformats.org/officeDocument/2006/relationships/hyperlink" Target="mailto:nry@nry.com.tr" TargetMode="Externa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png"/><Relationship Id="rId3" Type="http://schemas.openxmlformats.org/officeDocument/2006/relationships/hyperlink" Target="mailto:nry@nry.com.tr" TargetMode="External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hyperlink" Target="mailto:nry@nry.com.tr" TargetMode="Externa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hyperlink" Target="mailto:nry@nry.com.tr" TargetMode="Externa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7.jpg"/><Relationship Id="rId3" Type="http://schemas.openxmlformats.org/officeDocument/2006/relationships/hyperlink" Target="mailto:nry@nry.com.tr" TargetMode="External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jpg"/><Relationship Id="rId5" Type="http://schemas.openxmlformats.org/officeDocument/2006/relationships/image" Target="../media/image121.jpg"/><Relationship Id="rId6" Type="http://schemas.openxmlformats.org/officeDocument/2006/relationships/hyperlink" Target="mailto:nry@nry.com.tr" TargetMode="External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png"/><Relationship Id="rId3" Type="http://schemas.openxmlformats.org/officeDocument/2006/relationships/hyperlink" Target="mailto:nry@nry.com.tr" TargetMode="External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png"/><Relationship Id="rId3" Type="http://schemas.openxmlformats.org/officeDocument/2006/relationships/hyperlink" Target="mailto:nry@nry.com.tr" TargetMode="External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.jpg"/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07.png"/><Relationship Id="rId6" Type="http://schemas.openxmlformats.org/officeDocument/2006/relationships/image" Target="../media/image126.png"/><Relationship Id="rId7" Type="http://schemas.openxmlformats.org/officeDocument/2006/relationships/image" Target="../media/image127.png"/><Relationship Id="rId8" Type="http://schemas.openxmlformats.org/officeDocument/2006/relationships/hyperlink" Target="mailto:nry@nry.com.tr" TargetMode="External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8.jpg"/><Relationship Id="rId3" Type="http://schemas.openxmlformats.org/officeDocument/2006/relationships/image" Target="../media/image129.png"/><Relationship Id="rId4" Type="http://schemas.openxmlformats.org/officeDocument/2006/relationships/hyperlink" Target="mailto:nry@nry.com.tr" TargetMode="External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7" Type="http://schemas.openxmlformats.org/officeDocument/2006/relationships/hyperlink" Target="mailto:nry@nry.com.tr" TargetMode="Externa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hyperlink" Target="mailto:nry@nry.com.tr" TargetMode="Externa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hyperlink" Target="mailto:nry@nry.com.tr" TargetMode="Externa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nry@nry.com.tr" TargetMode="External"/><Relationship Id="rId3" Type="http://schemas.openxmlformats.org/officeDocument/2006/relationships/image" Target="../media/image37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nry@nry.com.tr" TargetMode="External"/><Relationship Id="rId3" Type="http://schemas.openxmlformats.org/officeDocument/2006/relationships/image" Target="../media/image3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hyperlink" Target="mailto:nry@nry.com.tr" TargetMode="Externa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9511" y="3511296"/>
            <a:ext cx="3044952" cy="79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63625" y="3550126"/>
            <a:ext cx="2971800" cy="1905"/>
          </a:xfrm>
          <a:custGeom>
            <a:avLst/>
            <a:gdLst/>
            <a:ahLst/>
            <a:cxnLst/>
            <a:rect l="l" t="t" r="r" b="b"/>
            <a:pathLst>
              <a:path w="2971800" h="1904">
                <a:moveTo>
                  <a:pt x="0" y="0"/>
                </a:moveTo>
                <a:lnTo>
                  <a:pt x="2971800" y="1588"/>
                </a:lnTo>
              </a:path>
            </a:pathLst>
          </a:custGeom>
          <a:ln w="12700">
            <a:solidFill>
              <a:srgbClr val="F9FD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75632" y="3511296"/>
            <a:ext cx="3044952" cy="792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708573" y="3550126"/>
            <a:ext cx="2971800" cy="1905"/>
          </a:xfrm>
          <a:custGeom>
            <a:avLst/>
            <a:gdLst/>
            <a:ahLst/>
            <a:cxnLst/>
            <a:rect l="l" t="t" r="r" b="b"/>
            <a:pathLst>
              <a:path w="2971800" h="1904">
                <a:moveTo>
                  <a:pt x="0" y="0"/>
                </a:moveTo>
                <a:lnTo>
                  <a:pt x="2971800" y="1588"/>
                </a:lnTo>
              </a:path>
            </a:pathLst>
          </a:custGeom>
          <a:ln w="12700">
            <a:solidFill>
              <a:srgbClr val="F9FD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486655" y="3474720"/>
            <a:ext cx="152400" cy="149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521297" y="3507252"/>
            <a:ext cx="83820" cy="838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517881" y="3736340"/>
            <a:ext cx="20777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75">
                <a:solidFill>
                  <a:srgbClr val="464646"/>
                </a:solidFill>
                <a:latin typeface="Century Gothic"/>
                <a:cs typeface="Century Gothic"/>
              </a:rPr>
              <a:t>Nuray</a:t>
            </a:r>
            <a:r>
              <a:rPr dirty="0" sz="2400" spc="135">
                <a:solidFill>
                  <a:srgbClr val="464646"/>
                </a:solidFill>
                <a:latin typeface="Century Gothic"/>
                <a:cs typeface="Century Gothic"/>
              </a:rPr>
              <a:t> </a:t>
            </a:r>
            <a:r>
              <a:rPr dirty="0" sz="2400" spc="75">
                <a:solidFill>
                  <a:srgbClr val="464646"/>
                </a:solidFill>
                <a:latin typeface="Century Gothic"/>
                <a:cs typeface="Century Gothic"/>
              </a:rPr>
              <a:t>EKİNCİ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94081" y="4093972"/>
            <a:ext cx="1924050" cy="1003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35000"/>
              </a:lnSpc>
              <a:spcBef>
                <a:spcPts val="100"/>
              </a:spcBef>
            </a:pPr>
            <a:r>
              <a:rPr dirty="0" sz="1600" spc="85">
                <a:solidFill>
                  <a:srgbClr val="464646"/>
                </a:solidFill>
                <a:latin typeface="Century Gothic"/>
                <a:cs typeface="Century Gothic"/>
              </a:rPr>
              <a:t>Kurumsal Eğitimci  </a:t>
            </a:r>
            <a:r>
              <a:rPr dirty="0" sz="1600" spc="65">
                <a:solidFill>
                  <a:srgbClr val="464646"/>
                </a:solidFill>
                <a:latin typeface="Century Gothic"/>
                <a:cs typeface="Century Gothic"/>
              </a:rPr>
              <a:t>MYK</a:t>
            </a:r>
            <a:r>
              <a:rPr dirty="0" sz="1600" spc="180">
                <a:solidFill>
                  <a:srgbClr val="464646"/>
                </a:solidFill>
                <a:latin typeface="Century Gothic"/>
                <a:cs typeface="Century Gothic"/>
              </a:rPr>
              <a:t> </a:t>
            </a:r>
            <a:r>
              <a:rPr dirty="0" sz="1600" spc="95">
                <a:solidFill>
                  <a:srgbClr val="464646"/>
                </a:solidFill>
                <a:latin typeface="Century Gothic"/>
                <a:cs typeface="Century Gothic"/>
              </a:rPr>
              <a:t>Belgeli</a:t>
            </a:r>
            <a:endParaRPr sz="16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dirty="0" sz="1600" spc="85">
                <a:solidFill>
                  <a:srgbClr val="464646"/>
                </a:solidFill>
                <a:latin typeface="Century Gothic"/>
                <a:cs typeface="Century Gothic"/>
              </a:rPr>
              <a:t>Profesyonel</a:t>
            </a:r>
            <a:r>
              <a:rPr dirty="0" sz="1600" spc="170">
                <a:solidFill>
                  <a:srgbClr val="464646"/>
                </a:solidFill>
                <a:latin typeface="Century Gothic"/>
                <a:cs typeface="Century Gothic"/>
              </a:rPr>
              <a:t> </a:t>
            </a:r>
            <a:r>
              <a:rPr dirty="0" sz="1600" spc="65">
                <a:solidFill>
                  <a:srgbClr val="464646"/>
                </a:solidFill>
                <a:latin typeface="Century Gothic"/>
                <a:cs typeface="Century Gothic"/>
              </a:rPr>
              <a:t>Koç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47216" y="1563624"/>
            <a:ext cx="6477000" cy="5577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447544" y="2173223"/>
            <a:ext cx="4261104" cy="5577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779776" y="2779776"/>
            <a:ext cx="3602736" cy="4754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73276"/>
            <a:ext cx="6929120" cy="189738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algn="r" marL="274320" marR="4282440" indent="-274320">
              <a:lnSpc>
                <a:spcPct val="100000"/>
              </a:lnSpc>
              <a:spcBef>
                <a:spcPts val="459"/>
              </a:spcBef>
              <a:buClr>
                <a:srgbClr val="DA1F28"/>
              </a:buClr>
              <a:buSzPct val="85714"/>
              <a:buFont typeface="MingLiU_HKSCS"/>
              <a:buChar char="●"/>
              <a:tabLst>
                <a:tab pos="274320" algn="l"/>
              </a:tabLst>
            </a:pPr>
            <a:r>
              <a:rPr dirty="0" sz="2800">
                <a:latin typeface="Century Gothic"/>
                <a:cs typeface="Century Gothic"/>
              </a:rPr>
              <a:t>Değer </a:t>
            </a:r>
            <a:r>
              <a:rPr dirty="0" sz="2800" spc="-5">
                <a:latin typeface="Century Gothic"/>
                <a:cs typeface="Century Gothic"/>
              </a:rPr>
              <a:t>nedir</a:t>
            </a:r>
            <a:r>
              <a:rPr dirty="0" sz="2800" spc="-95">
                <a:latin typeface="Century Gothic"/>
                <a:cs typeface="Century Gothic"/>
              </a:rPr>
              <a:t> </a:t>
            </a:r>
            <a:r>
              <a:rPr dirty="0" sz="2800">
                <a:latin typeface="Century Gothic"/>
                <a:cs typeface="Century Gothic"/>
              </a:rPr>
              <a:t>?</a:t>
            </a:r>
            <a:endParaRPr sz="2800">
              <a:latin typeface="Century Gothic"/>
              <a:cs typeface="Century Gothic"/>
            </a:endParaRPr>
          </a:p>
          <a:p>
            <a:pPr algn="r" lvl="1" marL="274320" marR="4325620" indent="-274320">
              <a:lnSpc>
                <a:spcPct val="100000"/>
              </a:lnSpc>
              <a:spcBef>
                <a:spcPts val="359"/>
              </a:spcBef>
              <a:buClr>
                <a:srgbClr val="C01A22"/>
              </a:buClr>
              <a:buSzPct val="85714"/>
              <a:buFont typeface="MingLiU_HKSCS"/>
              <a:buChar char="●"/>
              <a:tabLst>
                <a:tab pos="274320" algn="l"/>
              </a:tabLst>
            </a:pPr>
            <a:r>
              <a:rPr dirty="0" sz="2800">
                <a:solidFill>
                  <a:srgbClr val="464646"/>
                </a:solidFill>
                <a:latin typeface="Century Gothic"/>
                <a:cs typeface="Century Gothic"/>
              </a:rPr>
              <a:t>Ö</a:t>
            </a:r>
            <a:r>
              <a:rPr dirty="0" sz="2800" spc="-5">
                <a:solidFill>
                  <a:srgbClr val="464646"/>
                </a:solidFill>
                <a:latin typeface="Century Gothic"/>
                <a:cs typeface="Century Gothic"/>
              </a:rPr>
              <a:t>zümüz</a:t>
            </a:r>
            <a:r>
              <a:rPr dirty="0" sz="2800" spc="-10">
                <a:solidFill>
                  <a:srgbClr val="464646"/>
                </a:solidFill>
                <a:latin typeface="Century Gothic"/>
                <a:cs typeface="Century Gothic"/>
              </a:rPr>
              <a:t>d</a:t>
            </a:r>
            <a:r>
              <a:rPr dirty="0" sz="2800" spc="-5">
                <a:solidFill>
                  <a:srgbClr val="464646"/>
                </a:solidFill>
                <a:latin typeface="Century Gothic"/>
                <a:cs typeface="Century Gothic"/>
              </a:rPr>
              <a:t>ü</a:t>
            </a:r>
            <a:r>
              <a:rPr dirty="0" sz="2800">
                <a:solidFill>
                  <a:srgbClr val="464646"/>
                </a:solidFill>
                <a:latin typeface="Century Gothic"/>
                <a:cs typeface="Century Gothic"/>
              </a:rPr>
              <a:t>r</a:t>
            </a:r>
            <a:endParaRPr sz="2800">
              <a:latin typeface="Century Gothic"/>
              <a:cs typeface="Century Gothic"/>
            </a:endParaRPr>
          </a:p>
          <a:p>
            <a:pPr lvl="1" marL="652780" indent="-274955">
              <a:lnSpc>
                <a:spcPct val="100000"/>
              </a:lnSpc>
              <a:spcBef>
                <a:spcPts val="335"/>
              </a:spcBef>
              <a:buClr>
                <a:srgbClr val="C01A22"/>
              </a:buClr>
              <a:buSzPct val="85714"/>
              <a:buFont typeface="MingLiU_HKSCS"/>
              <a:buChar char="●"/>
              <a:tabLst>
                <a:tab pos="652780" algn="l"/>
              </a:tabLst>
            </a:pPr>
            <a:r>
              <a:rPr dirty="0" sz="2800">
                <a:solidFill>
                  <a:srgbClr val="464646"/>
                </a:solidFill>
                <a:latin typeface="Century Gothic"/>
                <a:cs typeface="Century Gothic"/>
              </a:rPr>
              <a:t>Şu </a:t>
            </a:r>
            <a:r>
              <a:rPr dirty="0" sz="2800" spc="-5">
                <a:solidFill>
                  <a:srgbClr val="464646"/>
                </a:solidFill>
                <a:latin typeface="Century Gothic"/>
                <a:cs typeface="Century Gothic"/>
              </a:rPr>
              <a:t>anda kim olduğumuzu ifade</a:t>
            </a:r>
            <a:r>
              <a:rPr dirty="0" sz="2800" spc="-65">
                <a:solidFill>
                  <a:srgbClr val="464646"/>
                </a:solidFill>
                <a:latin typeface="Century Gothic"/>
                <a:cs typeface="Century Gothic"/>
              </a:rPr>
              <a:t> </a:t>
            </a:r>
            <a:r>
              <a:rPr dirty="0" sz="2800">
                <a:solidFill>
                  <a:srgbClr val="464646"/>
                </a:solidFill>
                <a:latin typeface="Century Gothic"/>
                <a:cs typeface="Century Gothic"/>
              </a:rPr>
              <a:t>eder</a:t>
            </a:r>
            <a:endParaRPr sz="2800">
              <a:latin typeface="Century Gothic"/>
              <a:cs typeface="Century Gothic"/>
            </a:endParaRPr>
          </a:p>
          <a:p>
            <a:pPr lvl="1" marL="652780" indent="-274955">
              <a:lnSpc>
                <a:spcPct val="100000"/>
              </a:lnSpc>
              <a:spcBef>
                <a:spcPts val="240"/>
              </a:spcBef>
              <a:buClr>
                <a:srgbClr val="C01A22"/>
              </a:buClr>
              <a:buSzPct val="85714"/>
              <a:buFont typeface="MingLiU_HKSCS"/>
              <a:buChar char="●"/>
              <a:tabLst>
                <a:tab pos="652780" algn="l"/>
              </a:tabLst>
            </a:pPr>
            <a:r>
              <a:rPr dirty="0" sz="2800" spc="-5">
                <a:solidFill>
                  <a:srgbClr val="464646"/>
                </a:solidFill>
                <a:latin typeface="Century Gothic"/>
                <a:cs typeface="Century Gothic"/>
              </a:rPr>
              <a:t>Pusulamızdır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8263" y="798576"/>
            <a:ext cx="2987040" cy="527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1560" y="3666930"/>
            <a:ext cx="3925760" cy="26171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10</a:t>
            </a:fld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560" y="1484783"/>
            <a:ext cx="7954807" cy="45365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9976" y="798576"/>
            <a:ext cx="6745224" cy="515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10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976" y="798576"/>
            <a:ext cx="3953255" cy="518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551" y="1371600"/>
            <a:ext cx="6840759" cy="45522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10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2489" y="1412775"/>
            <a:ext cx="7033845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9976" y="798576"/>
            <a:ext cx="6025896" cy="515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10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976" y="798576"/>
            <a:ext cx="5120640" cy="518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551" y="1371598"/>
            <a:ext cx="5976664" cy="4868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10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9511" y="3511296"/>
            <a:ext cx="3044952" cy="79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63625" y="3550126"/>
            <a:ext cx="2971800" cy="1905"/>
          </a:xfrm>
          <a:custGeom>
            <a:avLst/>
            <a:gdLst/>
            <a:ahLst/>
            <a:cxnLst/>
            <a:rect l="l" t="t" r="r" b="b"/>
            <a:pathLst>
              <a:path w="2971800" h="1904">
                <a:moveTo>
                  <a:pt x="0" y="0"/>
                </a:moveTo>
                <a:lnTo>
                  <a:pt x="2971800" y="1588"/>
                </a:lnTo>
              </a:path>
            </a:pathLst>
          </a:custGeom>
          <a:ln w="12700">
            <a:solidFill>
              <a:srgbClr val="F9FD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75632" y="3511296"/>
            <a:ext cx="3044952" cy="792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708573" y="3550126"/>
            <a:ext cx="2971800" cy="1905"/>
          </a:xfrm>
          <a:custGeom>
            <a:avLst/>
            <a:gdLst/>
            <a:ahLst/>
            <a:cxnLst/>
            <a:rect l="l" t="t" r="r" b="b"/>
            <a:pathLst>
              <a:path w="2971800" h="1904">
                <a:moveTo>
                  <a:pt x="0" y="0"/>
                </a:moveTo>
                <a:lnTo>
                  <a:pt x="2971800" y="1588"/>
                </a:lnTo>
              </a:path>
            </a:pathLst>
          </a:custGeom>
          <a:ln w="12700">
            <a:solidFill>
              <a:srgbClr val="F9FD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486655" y="3474720"/>
            <a:ext cx="152400" cy="149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521297" y="3507252"/>
            <a:ext cx="83820" cy="838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15240"/>
            <a:ext cx="9144000" cy="6842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267711" y="332231"/>
            <a:ext cx="5084064" cy="4824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70654" y="1611884"/>
            <a:ext cx="142494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5" b="1">
                <a:solidFill>
                  <a:srgbClr val="C00000"/>
                </a:solidFill>
                <a:latin typeface="Century Gothic"/>
                <a:cs typeface="Century Gothic"/>
              </a:rPr>
              <a:t>K</a:t>
            </a:r>
            <a:r>
              <a:rPr dirty="0" sz="3600" spc="-10" b="1">
                <a:solidFill>
                  <a:srgbClr val="C00000"/>
                </a:solidFill>
                <a:latin typeface="Century Gothic"/>
                <a:cs typeface="Century Gothic"/>
              </a:rPr>
              <a:t>U</a:t>
            </a:r>
            <a:r>
              <a:rPr dirty="0" sz="3600" b="1">
                <a:solidFill>
                  <a:srgbClr val="C00000"/>
                </a:solidFill>
                <a:latin typeface="Century Gothic"/>
                <a:cs typeface="Century Gothic"/>
              </a:rPr>
              <a:t>L</a:t>
            </a:r>
            <a:r>
              <a:rPr dirty="0" sz="3600" spc="-5" b="1">
                <a:solidFill>
                  <a:srgbClr val="C00000"/>
                </a:solidFill>
                <a:latin typeface="Century Gothic"/>
                <a:cs typeface="Century Gothic"/>
              </a:rPr>
              <a:t>A</a:t>
            </a:r>
            <a:r>
              <a:rPr dirty="0" sz="3600" b="1">
                <a:solidFill>
                  <a:srgbClr val="C00000"/>
                </a:solidFill>
                <a:latin typeface="Century Gothic"/>
                <a:cs typeface="Century Gothic"/>
              </a:rPr>
              <a:t>K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3054" y="3596132"/>
            <a:ext cx="13982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C00000"/>
                </a:solidFill>
                <a:latin typeface="Century Gothic"/>
                <a:cs typeface="Century Gothic"/>
              </a:rPr>
              <a:t>S</a:t>
            </a:r>
            <a:r>
              <a:rPr dirty="0" sz="3600" spc="-5" b="1">
                <a:solidFill>
                  <a:srgbClr val="C00000"/>
                </a:solidFill>
                <a:latin typeface="Century Gothic"/>
                <a:cs typeface="Century Gothic"/>
              </a:rPr>
              <a:t>A</a:t>
            </a:r>
            <a:r>
              <a:rPr dirty="0" sz="3600" spc="5" b="1">
                <a:solidFill>
                  <a:srgbClr val="C00000"/>
                </a:solidFill>
                <a:latin typeface="Century Gothic"/>
                <a:cs typeface="Century Gothic"/>
              </a:rPr>
              <a:t>Y</a:t>
            </a:r>
            <a:r>
              <a:rPr dirty="0" sz="3600" spc="-5" b="1">
                <a:solidFill>
                  <a:srgbClr val="C00000"/>
                </a:solidFill>
                <a:latin typeface="Century Gothic"/>
                <a:cs typeface="Century Gothic"/>
              </a:rPr>
              <a:t>G</a:t>
            </a:r>
            <a:r>
              <a:rPr dirty="0" sz="3600" b="1">
                <a:solidFill>
                  <a:srgbClr val="C00000"/>
                </a:solidFill>
                <a:latin typeface="Century Gothic"/>
                <a:cs typeface="Century Gothic"/>
              </a:rPr>
              <a:t>I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680834">
              <a:lnSpc>
                <a:spcPct val="100000"/>
              </a:lnSpc>
              <a:spcBef>
                <a:spcPts val="100"/>
              </a:spcBef>
            </a:pPr>
            <a:r>
              <a:rPr dirty="0"/>
              <a:t>SEN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099011" y="2078228"/>
            <a:ext cx="17278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C00000"/>
                </a:solidFill>
                <a:latin typeface="Century Gothic"/>
                <a:cs typeface="Century Gothic"/>
              </a:rPr>
              <a:t>GÖZLER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49547" y="3922267"/>
            <a:ext cx="11055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5" b="1">
                <a:solidFill>
                  <a:srgbClr val="C00000"/>
                </a:solidFill>
                <a:latin typeface="Century Gothic"/>
                <a:cs typeface="Century Gothic"/>
              </a:rPr>
              <a:t>K</a:t>
            </a:r>
            <a:r>
              <a:rPr dirty="0" sz="3600" spc="-5" b="1">
                <a:solidFill>
                  <a:srgbClr val="C00000"/>
                </a:solidFill>
                <a:latin typeface="Century Gothic"/>
                <a:cs typeface="Century Gothic"/>
              </a:rPr>
              <a:t>A</a:t>
            </a:r>
            <a:r>
              <a:rPr dirty="0" sz="3600" b="1">
                <a:solidFill>
                  <a:srgbClr val="C00000"/>
                </a:solidFill>
                <a:latin typeface="Century Gothic"/>
                <a:cs typeface="Century Gothic"/>
              </a:rPr>
              <a:t>LP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6284" y="5392419"/>
            <a:ext cx="7543800" cy="119189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609600" marR="5080" indent="-90805">
              <a:lnSpc>
                <a:spcPct val="101400"/>
              </a:lnSpc>
              <a:spcBef>
                <a:spcPts val="50"/>
              </a:spcBef>
            </a:pPr>
            <a:r>
              <a:rPr dirty="0" sz="2800" i="1">
                <a:latin typeface="Century Gothic"/>
                <a:cs typeface="Century Gothic"/>
              </a:rPr>
              <a:t>Sana </a:t>
            </a:r>
            <a:r>
              <a:rPr dirty="0" sz="2800" spc="-5" i="1">
                <a:latin typeface="Century Gothic"/>
                <a:cs typeface="Century Gothic"/>
              </a:rPr>
              <a:t>gözlerimle, kulaklarımla ve kalbimle  </a:t>
            </a:r>
            <a:r>
              <a:rPr dirty="0" sz="2800" spc="-5" i="1">
                <a:latin typeface="Century Gothic"/>
                <a:cs typeface="Century Gothic"/>
              </a:rPr>
              <a:t>odaklanarak saygıyla hürmet</a:t>
            </a:r>
            <a:r>
              <a:rPr dirty="0" sz="2800" spc="-30" i="1">
                <a:latin typeface="Century Gothic"/>
                <a:cs typeface="Century Gothic"/>
              </a:rPr>
              <a:t> </a:t>
            </a:r>
            <a:r>
              <a:rPr dirty="0" sz="2800" spc="-5" i="1">
                <a:latin typeface="Century Gothic"/>
                <a:cs typeface="Century Gothic"/>
              </a:rPr>
              <a:t>ediyorum.</a:t>
            </a:r>
            <a:endParaRPr sz="2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  <a:tabLst>
                <a:tab pos="3126105" algn="l"/>
              </a:tabLst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Etkili İletişim Bec.</a:t>
            </a:r>
            <a:r>
              <a:rPr dirty="0" sz="1200" spc="45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Etkili</a:t>
            </a:r>
            <a:r>
              <a:rPr dirty="0" sz="1200" spc="15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Dinleme	Nuray EKİNCİ</a:t>
            </a:r>
            <a:r>
              <a:rPr dirty="0" sz="1200" spc="5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89962" y="6276340"/>
            <a:ext cx="25082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5">
                <a:solidFill>
                  <a:srgbClr val="464646"/>
                </a:solidFill>
                <a:latin typeface="Arial"/>
                <a:cs typeface="Arial"/>
              </a:rPr>
              <a:t>16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560" y="1371600"/>
            <a:ext cx="5400600" cy="48065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9976" y="798576"/>
            <a:ext cx="5961888" cy="527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17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976" y="798576"/>
            <a:ext cx="5684520" cy="527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18863" y="1398046"/>
            <a:ext cx="8229600" cy="4479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17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976" y="798576"/>
            <a:ext cx="6074664" cy="518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99872" y="1371600"/>
            <a:ext cx="6260591" cy="46512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17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27248" y="560831"/>
            <a:ext cx="2980944" cy="384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044267" y="1284720"/>
            <a:ext cx="1411089" cy="14357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197845" y="4785182"/>
            <a:ext cx="1112145" cy="13573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746611" y="1297260"/>
            <a:ext cx="1422464" cy="14161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884026" y="1284721"/>
            <a:ext cx="1416142" cy="14272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026598" y="4785182"/>
            <a:ext cx="1426532" cy="14287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14479" y="4786322"/>
            <a:ext cx="1357321" cy="13573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026598" y="2999232"/>
            <a:ext cx="1463161" cy="13681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919177" y="3000372"/>
            <a:ext cx="1371609" cy="12832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691679" y="3068960"/>
            <a:ext cx="1512167" cy="12961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8620917" y="6295588"/>
            <a:ext cx="189230" cy="2527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z="1600">
                <a:solidFill>
                  <a:srgbClr val="464646"/>
                </a:solidFill>
                <a:latin typeface="Arial"/>
                <a:cs typeface="Arial"/>
              </a:rPr>
              <a:t>2</a:t>
            </a:fld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12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3310" y="1398315"/>
            <a:ext cx="6838881" cy="4550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9976" y="798576"/>
            <a:ext cx="5943600" cy="527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17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3952" y="1397351"/>
            <a:ext cx="6200296" cy="47841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9976" y="798576"/>
            <a:ext cx="7726680" cy="515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17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1371600"/>
            <a:ext cx="6553200" cy="4913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9976" y="798576"/>
            <a:ext cx="8208264" cy="518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17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551" y="1484783"/>
            <a:ext cx="7560839" cy="4248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9976" y="798576"/>
            <a:ext cx="4611624" cy="515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17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976" y="798576"/>
            <a:ext cx="6672072" cy="5151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00964" y="1864459"/>
            <a:ext cx="6348140" cy="4117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17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276" y="1139443"/>
            <a:ext cx="7585075" cy="214884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0"/>
              </a:spcBef>
              <a:buClr>
                <a:srgbClr val="DA1F28"/>
              </a:buClr>
              <a:buSzPct val="84615"/>
              <a:buFont typeface="MingLiU_HKSCS"/>
              <a:buChar char="●"/>
              <a:tabLst>
                <a:tab pos="287020" algn="l"/>
              </a:tabLst>
            </a:pPr>
            <a:r>
              <a:rPr dirty="0" sz="2600" spc="-5">
                <a:latin typeface="Century Gothic"/>
                <a:cs typeface="Century Gothic"/>
              </a:rPr>
              <a:t>Japonlar krize </a:t>
            </a:r>
            <a:r>
              <a:rPr dirty="0" sz="3600" spc="-5">
                <a:latin typeface="Century Gothic"/>
                <a:cs typeface="Century Gothic"/>
              </a:rPr>
              <a:t>“WİJİ”</a:t>
            </a:r>
            <a:r>
              <a:rPr dirty="0" sz="3600" spc="-260">
                <a:latin typeface="Century Gothic"/>
                <a:cs typeface="Century Gothic"/>
              </a:rPr>
              <a:t> </a:t>
            </a:r>
            <a:r>
              <a:rPr dirty="0" sz="2600" spc="-5">
                <a:latin typeface="Century Gothic"/>
                <a:cs typeface="Century Gothic"/>
              </a:rPr>
              <a:t>derler,</a:t>
            </a:r>
            <a:endParaRPr sz="2600">
              <a:latin typeface="Century Gothic"/>
              <a:cs typeface="Century Gothic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DA1F28"/>
              </a:buClr>
              <a:buSzPct val="86111"/>
              <a:buFont typeface="MingLiU_HKSCS"/>
              <a:buChar char="●"/>
              <a:tabLst>
                <a:tab pos="287020" algn="l"/>
              </a:tabLst>
            </a:pPr>
            <a:r>
              <a:rPr dirty="0" sz="3600" spc="-5">
                <a:latin typeface="Century Gothic"/>
                <a:cs typeface="Century Gothic"/>
              </a:rPr>
              <a:t>“Wi” </a:t>
            </a:r>
            <a:r>
              <a:rPr dirty="0" sz="2600" spc="-5">
                <a:latin typeface="Century Gothic"/>
                <a:cs typeface="Century Gothic"/>
              </a:rPr>
              <a:t>tehlike </a:t>
            </a:r>
            <a:r>
              <a:rPr dirty="0" sz="3600">
                <a:latin typeface="Century Gothic"/>
                <a:cs typeface="Century Gothic"/>
              </a:rPr>
              <a:t>“Ji” </a:t>
            </a:r>
            <a:r>
              <a:rPr dirty="0" sz="2600" spc="-5">
                <a:latin typeface="Century Gothic"/>
                <a:cs typeface="Century Gothic"/>
              </a:rPr>
              <a:t>fırsat</a:t>
            </a:r>
            <a:r>
              <a:rPr dirty="0" sz="2600" spc="-15">
                <a:latin typeface="Century Gothic"/>
                <a:cs typeface="Century Gothic"/>
              </a:rPr>
              <a:t> </a:t>
            </a:r>
            <a:r>
              <a:rPr dirty="0" sz="2600" spc="-5">
                <a:latin typeface="Century Gothic"/>
                <a:cs typeface="Century Gothic"/>
              </a:rPr>
              <a:t>demektir.</a:t>
            </a:r>
            <a:endParaRPr sz="2600">
              <a:latin typeface="Century Gothic"/>
              <a:cs typeface="Century Gothic"/>
            </a:endParaRPr>
          </a:p>
          <a:p>
            <a:pPr marL="287020" marR="5080" indent="-274320">
              <a:lnSpc>
                <a:spcPts val="3100"/>
              </a:lnSpc>
              <a:spcBef>
                <a:spcPts val="785"/>
              </a:spcBef>
              <a:buClr>
                <a:srgbClr val="DA1F28"/>
              </a:buClr>
              <a:buSzPct val="84615"/>
              <a:buFont typeface="MingLiU_HKSCS"/>
              <a:buChar char="●"/>
              <a:tabLst>
                <a:tab pos="287020" algn="l"/>
              </a:tabLst>
            </a:pPr>
            <a:r>
              <a:rPr dirty="0" sz="2600" spc="-5">
                <a:latin typeface="Century Gothic"/>
                <a:cs typeface="Century Gothic"/>
              </a:rPr>
              <a:t>Sizlerde, krizleri güzel şeyler doğuracak şekilde  değerlendirebilirsiniz…</a:t>
            </a:r>
            <a:endParaRPr sz="26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284" y="6372859"/>
            <a:ext cx="20561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2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36668" y="6375908"/>
            <a:ext cx="27800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Problem Çözme Karar Alma Notları</a:t>
            </a:r>
            <a:r>
              <a:rPr dirty="0" sz="1200" spc="-85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2015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4359" y="521208"/>
            <a:ext cx="179831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29230" y="522617"/>
            <a:ext cx="558800" cy="400050"/>
          </a:xfrm>
          <a:custGeom>
            <a:avLst/>
            <a:gdLst/>
            <a:ahLst/>
            <a:cxnLst/>
            <a:rect l="l" t="t" r="r" b="b"/>
            <a:pathLst>
              <a:path w="558800" h="400050">
                <a:moveTo>
                  <a:pt x="546682" y="116681"/>
                </a:moveTo>
                <a:lnTo>
                  <a:pt x="510219" y="116681"/>
                </a:lnTo>
                <a:lnTo>
                  <a:pt x="510219" y="400050"/>
                </a:lnTo>
                <a:lnTo>
                  <a:pt x="546682" y="400050"/>
                </a:lnTo>
                <a:lnTo>
                  <a:pt x="546682" y="116681"/>
                </a:lnTo>
                <a:close/>
              </a:path>
              <a:path w="558800" h="400050">
                <a:moveTo>
                  <a:pt x="39327" y="16929"/>
                </a:moveTo>
                <a:lnTo>
                  <a:pt x="0" y="16929"/>
                </a:lnTo>
                <a:lnTo>
                  <a:pt x="108619" y="400050"/>
                </a:lnTo>
                <a:lnTo>
                  <a:pt x="115769" y="400050"/>
                </a:lnTo>
                <a:lnTo>
                  <a:pt x="158568" y="293005"/>
                </a:lnTo>
                <a:lnTo>
                  <a:pt x="117592" y="293005"/>
                </a:lnTo>
                <a:lnTo>
                  <a:pt x="39327" y="16929"/>
                </a:lnTo>
                <a:close/>
              </a:path>
              <a:path w="558800" h="400050">
                <a:moveTo>
                  <a:pt x="272031" y="110169"/>
                </a:moveTo>
                <a:lnTo>
                  <a:pt x="231669" y="110169"/>
                </a:lnTo>
                <a:lnTo>
                  <a:pt x="345359" y="400050"/>
                </a:lnTo>
                <a:lnTo>
                  <a:pt x="352473" y="400050"/>
                </a:lnTo>
                <a:lnTo>
                  <a:pt x="383230" y="293005"/>
                </a:lnTo>
                <a:lnTo>
                  <a:pt x="343923" y="293005"/>
                </a:lnTo>
                <a:lnTo>
                  <a:pt x="272031" y="110169"/>
                </a:lnTo>
                <a:close/>
              </a:path>
              <a:path w="558800" h="400050">
                <a:moveTo>
                  <a:pt x="235368" y="16929"/>
                </a:moveTo>
                <a:lnTo>
                  <a:pt x="227420" y="16929"/>
                </a:lnTo>
                <a:lnTo>
                  <a:pt x="117592" y="293005"/>
                </a:lnTo>
                <a:lnTo>
                  <a:pt x="158568" y="293005"/>
                </a:lnTo>
                <a:lnTo>
                  <a:pt x="231669" y="110169"/>
                </a:lnTo>
                <a:lnTo>
                  <a:pt x="272031" y="110169"/>
                </a:lnTo>
                <a:lnTo>
                  <a:pt x="235368" y="16929"/>
                </a:lnTo>
                <a:close/>
              </a:path>
              <a:path w="558800" h="400050">
                <a:moveTo>
                  <a:pt x="462557" y="16929"/>
                </a:moveTo>
                <a:lnTo>
                  <a:pt x="423522" y="16929"/>
                </a:lnTo>
                <a:lnTo>
                  <a:pt x="343923" y="293005"/>
                </a:lnTo>
                <a:lnTo>
                  <a:pt x="383230" y="293005"/>
                </a:lnTo>
                <a:lnTo>
                  <a:pt x="462557" y="16929"/>
                </a:lnTo>
                <a:close/>
              </a:path>
              <a:path w="558800" h="400050">
                <a:moveTo>
                  <a:pt x="536620" y="0"/>
                </a:moveTo>
                <a:lnTo>
                  <a:pt x="520195" y="0"/>
                </a:lnTo>
                <a:lnTo>
                  <a:pt x="513193" y="2951"/>
                </a:lnTo>
                <a:lnTo>
                  <a:pt x="501438" y="14758"/>
                </a:lnTo>
                <a:lnTo>
                  <a:pt x="498499" y="21878"/>
                </a:lnTo>
                <a:lnTo>
                  <a:pt x="498499" y="38373"/>
                </a:lnTo>
                <a:lnTo>
                  <a:pt x="501438" y="45405"/>
                </a:lnTo>
                <a:lnTo>
                  <a:pt x="513193" y="57212"/>
                </a:lnTo>
                <a:lnTo>
                  <a:pt x="520195" y="60163"/>
                </a:lnTo>
                <a:lnTo>
                  <a:pt x="536620" y="60163"/>
                </a:lnTo>
                <a:lnTo>
                  <a:pt x="543709" y="57212"/>
                </a:lnTo>
                <a:lnTo>
                  <a:pt x="555464" y="45405"/>
                </a:lnTo>
                <a:lnTo>
                  <a:pt x="558403" y="38373"/>
                </a:lnTo>
                <a:lnTo>
                  <a:pt x="558403" y="21878"/>
                </a:lnTo>
                <a:lnTo>
                  <a:pt x="555464" y="14758"/>
                </a:lnTo>
                <a:lnTo>
                  <a:pt x="543709" y="2951"/>
                </a:lnTo>
                <a:lnTo>
                  <a:pt x="5366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39450" y="639298"/>
            <a:ext cx="36830" cy="283845"/>
          </a:xfrm>
          <a:custGeom>
            <a:avLst/>
            <a:gdLst/>
            <a:ahLst/>
            <a:cxnLst/>
            <a:rect l="l" t="t" r="r" b="b"/>
            <a:pathLst>
              <a:path w="36830" h="283844">
                <a:moveTo>
                  <a:pt x="0" y="0"/>
                </a:moveTo>
                <a:lnTo>
                  <a:pt x="36462" y="0"/>
                </a:lnTo>
                <a:lnTo>
                  <a:pt x="36462" y="283368"/>
                </a:lnTo>
                <a:lnTo>
                  <a:pt x="0" y="28336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C3D8D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29230" y="539546"/>
            <a:ext cx="462915" cy="383540"/>
          </a:xfrm>
          <a:custGeom>
            <a:avLst/>
            <a:gdLst/>
            <a:ahLst/>
            <a:cxnLst/>
            <a:rect l="l" t="t" r="r" b="b"/>
            <a:pathLst>
              <a:path w="462915" h="383540">
                <a:moveTo>
                  <a:pt x="0" y="0"/>
                </a:moveTo>
                <a:lnTo>
                  <a:pt x="39327" y="0"/>
                </a:lnTo>
                <a:lnTo>
                  <a:pt x="117592" y="276076"/>
                </a:lnTo>
                <a:lnTo>
                  <a:pt x="227421" y="0"/>
                </a:lnTo>
                <a:lnTo>
                  <a:pt x="235368" y="0"/>
                </a:lnTo>
                <a:lnTo>
                  <a:pt x="343923" y="276076"/>
                </a:lnTo>
                <a:lnTo>
                  <a:pt x="423523" y="0"/>
                </a:lnTo>
                <a:lnTo>
                  <a:pt x="462557" y="0"/>
                </a:lnTo>
                <a:lnTo>
                  <a:pt x="352473" y="383120"/>
                </a:lnTo>
                <a:lnTo>
                  <a:pt x="345359" y="383120"/>
                </a:lnTo>
                <a:lnTo>
                  <a:pt x="231669" y="93240"/>
                </a:lnTo>
                <a:lnTo>
                  <a:pt x="115769" y="383120"/>
                </a:lnTo>
                <a:lnTo>
                  <a:pt x="108619" y="38312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C3D8D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21380" y="516267"/>
            <a:ext cx="72603" cy="728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19911" y="515112"/>
            <a:ext cx="576072" cy="4145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55288" y="522617"/>
            <a:ext cx="305435" cy="410209"/>
          </a:xfrm>
          <a:custGeom>
            <a:avLst/>
            <a:gdLst/>
            <a:ahLst/>
            <a:cxnLst/>
            <a:rect l="l" t="t" r="r" b="b"/>
            <a:pathLst>
              <a:path w="305435" h="410209">
                <a:moveTo>
                  <a:pt x="293698" y="116681"/>
                </a:moveTo>
                <a:lnTo>
                  <a:pt x="257237" y="116681"/>
                </a:lnTo>
                <a:lnTo>
                  <a:pt x="257237" y="400050"/>
                </a:lnTo>
                <a:lnTo>
                  <a:pt x="293698" y="400050"/>
                </a:lnTo>
                <a:lnTo>
                  <a:pt x="293698" y="116681"/>
                </a:lnTo>
                <a:close/>
              </a:path>
              <a:path w="305435" h="410209">
                <a:moveTo>
                  <a:pt x="20314" y="338584"/>
                </a:moveTo>
                <a:lnTo>
                  <a:pt x="0" y="369056"/>
                </a:lnTo>
                <a:lnTo>
                  <a:pt x="13372" y="379531"/>
                </a:lnTo>
                <a:lnTo>
                  <a:pt x="26142" y="388297"/>
                </a:lnTo>
                <a:lnTo>
                  <a:pt x="61180" y="404632"/>
                </a:lnTo>
                <a:lnTo>
                  <a:pt x="95584" y="409686"/>
                </a:lnTo>
                <a:lnTo>
                  <a:pt x="110380" y="408815"/>
                </a:lnTo>
                <a:lnTo>
                  <a:pt x="147934" y="395752"/>
                </a:lnTo>
                <a:lnTo>
                  <a:pt x="170296" y="374004"/>
                </a:lnTo>
                <a:lnTo>
                  <a:pt x="95735" y="374004"/>
                </a:lnTo>
                <a:lnTo>
                  <a:pt x="89439" y="373646"/>
                </a:lnTo>
                <a:lnTo>
                  <a:pt x="47782" y="356555"/>
                </a:lnTo>
                <a:lnTo>
                  <a:pt x="34684" y="348351"/>
                </a:lnTo>
                <a:lnTo>
                  <a:pt x="20314" y="338584"/>
                </a:lnTo>
                <a:close/>
              </a:path>
              <a:path w="305435" h="410209">
                <a:moveTo>
                  <a:pt x="188043" y="16929"/>
                </a:moveTo>
                <a:lnTo>
                  <a:pt x="149758" y="16929"/>
                </a:lnTo>
                <a:lnTo>
                  <a:pt x="149738" y="275555"/>
                </a:lnTo>
                <a:lnTo>
                  <a:pt x="149424" y="295903"/>
                </a:lnTo>
                <a:lnTo>
                  <a:pt x="144407" y="337802"/>
                </a:lnTo>
                <a:lnTo>
                  <a:pt x="118708" y="368438"/>
                </a:lnTo>
                <a:lnTo>
                  <a:pt x="95735" y="374004"/>
                </a:lnTo>
                <a:lnTo>
                  <a:pt x="170296" y="374004"/>
                </a:lnTo>
                <a:lnTo>
                  <a:pt x="185732" y="326115"/>
                </a:lnTo>
                <a:lnTo>
                  <a:pt x="188043" y="275555"/>
                </a:lnTo>
                <a:lnTo>
                  <a:pt x="188043" y="16929"/>
                </a:lnTo>
                <a:close/>
              </a:path>
              <a:path w="305435" h="410209">
                <a:moveTo>
                  <a:pt x="283636" y="0"/>
                </a:moveTo>
                <a:lnTo>
                  <a:pt x="267211" y="0"/>
                </a:lnTo>
                <a:lnTo>
                  <a:pt x="260210" y="2951"/>
                </a:lnTo>
                <a:lnTo>
                  <a:pt x="248455" y="14758"/>
                </a:lnTo>
                <a:lnTo>
                  <a:pt x="245516" y="21878"/>
                </a:lnTo>
                <a:lnTo>
                  <a:pt x="245516" y="38373"/>
                </a:lnTo>
                <a:lnTo>
                  <a:pt x="248455" y="45405"/>
                </a:lnTo>
                <a:lnTo>
                  <a:pt x="260210" y="57212"/>
                </a:lnTo>
                <a:lnTo>
                  <a:pt x="267211" y="60163"/>
                </a:lnTo>
                <a:lnTo>
                  <a:pt x="283636" y="60163"/>
                </a:lnTo>
                <a:lnTo>
                  <a:pt x="290725" y="57212"/>
                </a:lnTo>
                <a:lnTo>
                  <a:pt x="302480" y="45405"/>
                </a:lnTo>
                <a:lnTo>
                  <a:pt x="305419" y="38373"/>
                </a:lnTo>
                <a:lnTo>
                  <a:pt x="305419" y="21878"/>
                </a:lnTo>
                <a:lnTo>
                  <a:pt x="302480" y="14758"/>
                </a:lnTo>
                <a:lnTo>
                  <a:pt x="290725" y="2951"/>
                </a:lnTo>
                <a:lnTo>
                  <a:pt x="2836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812525" y="639298"/>
            <a:ext cx="36830" cy="283845"/>
          </a:xfrm>
          <a:custGeom>
            <a:avLst/>
            <a:gdLst/>
            <a:ahLst/>
            <a:cxnLst/>
            <a:rect l="l" t="t" r="r" b="b"/>
            <a:pathLst>
              <a:path w="36830" h="283844">
                <a:moveTo>
                  <a:pt x="0" y="0"/>
                </a:moveTo>
                <a:lnTo>
                  <a:pt x="36462" y="0"/>
                </a:lnTo>
                <a:lnTo>
                  <a:pt x="36462" y="283368"/>
                </a:lnTo>
                <a:lnTo>
                  <a:pt x="0" y="28336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C3D8D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555288" y="539546"/>
            <a:ext cx="188595" cy="393065"/>
          </a:xfrm>
          <a:custGeom>
            <a:avLst/>
            <a:gdLst/>
            <a:ahLst/>
            <a:cxnLst/>
            <a:rect l="l" t="t" r="r" b="b"/>
            <a:pathLst>
              <a:path w="188594" h="393065">
                <a:moveTo>
                  <a:pt x="149758" y="0"/>
                </a:moveTo>
                <a:lnTo>
                  <a:pt x="188044" y="0"/>
                </a:lnTo>
                <a:lnTo>
                  <a:pt x="188044" y="258626"/>
                </a:lnTo>
                <a:lnTo>
                  <a:pt x="185732" y="309185"/>
                </a:lnTo>
                <a:lnTo>
                  <a:pt x="173402" y="352648"/>
                </a:lnTo>
                <a:lnTo>
                  <a:pt x="136556" y="384919"/>
                </a:lnTo>
                <a:lnTo>
                  <a:pt x="95584" y="392757"/>
                </a:lnTo>
                <a:lnTo>
                  <a:pt x="84035" y="392195"/>
                </a:lnTo>
                <a:lnTo>
                  <a:pt x="38310" y="378424"/>
                </a:lnTo>
                <a:lnTo>
                  <a:pt x="0" y="352127"/>
                </a:lnTo>
                <a:lnTo>
                  <a:pt x="20315" y="321654"/>
                </a:lnTo>
                <a:lnTo>
                  <a:pt x="34685" y="331421"/>
                </a:lnTo>
                <a:lnTo>
                  <a:pt x="47783" y="339625"/>
                </a:lnTo>
                <a:lnTo>
                  <a:pt x="83079" y="355643"/>
                </a:lnTo>
                <a:lnTo>
                  <a:pt x="95735" y="357075"/>
                </a:lnTo>
                <a:lnTo>
                  <a:pt x="103768" y="356457"/>
                </a:lnTo>
                <a:lnTo>
                  <a:pt x="137036" y="335653"/>
                </a:lnTo>
                <a:lnTo>
                  <a:pt x="148420" y="296781"/>
                </a:lnTo>
                <a:lnTo>
                  <a:pt x="149758" y="257323"/>
                </a:lnTo>
                <a:lnTo>
                  <a:pt x="149758" y="0"/>
                </a:lnTo>
                <a:close/>
              </a:path>
            </a:pathLst>
          </a:custGeom>
          <a:ln w="12700">
            <a:solidFill>
              <a:srgbClr val="C3D8D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794455" y="516267"/>
            <a:ext cx="72603" cy="728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548383" y="515112"/>
            <a:ext cx="320040" cy="4236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911095" y="515112"/>
            <a:ext cx="1990344" cy="4236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11560" y="3429000"/>
            <a:ext cx="4320480" cy="29379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8589962" y="6276340"/>
            <a:ext cx="25082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5">
                <a:solidFill>
                  <a:srgbClr val="464646"/>
                </a:solidFill>
                <a:latin typeface="Arial"/>
                <a:cs typeface="Arial"/>
              </a:rPr>
              <a:t>25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976" y="798576"/>
            <a:ext cx="6291072" cy="527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9551" y="1443606"/>
            <a:ext cx="7106885" cy="4737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26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976" y="798576"/>
            <a:ext cx="8290559" cy="527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0299" y="1505203"/>
            <a:ext cx="2483485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b="0">
                <a:solidFill>
                  <a:srgbClr val="000000"/>
                </a:solidFill>
                <a:latin typeface="Arial"/>
                <a:cs typeface="Arial"/>
              </a:rPr>
              <a:t>2 x </a:t>
            </a:r>
            <a:r>
              <a:rPr dirty="0" sz="5400" spc="-5" b="0">
                <a:solidFill>
                  <a:srgbClr val="000000"/>
                </a:solidFill>
                <a:latin typeface="Arial"/>
                <a:cs typeface="Arial"/>
              </a:rPr>
              <a:t>2=</a:t>
            </a:r>
            <a:r>
              <a:rPr dirty="0" sz="5400" spc="-110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5400" b="0">
                <a:solidFill>
                  <a:srgbClr val="000000"/>
                </a:solidFill>
                <a:latin typeface="Arial"/>
                <a:cs typeface="Arial"/>
              </a:rPr>
              <a:t>?</a:t>
            </a:r>
            <a:endParaRPr sz="5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4514" y="2494850"/>
            <a:ext cx="3875477" cy="3875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26</a:t>
            </a:fld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976" y="798576"/>
            <a:ext cx="7193280" cy="518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1560" y="1371600"/>
            <a:ext cx="8108546" cy="4433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26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976" y="798576"/>
            <a:ext cx="7385304" cy="518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1558" y="1402967"/>
            <a:ext cx="6940099" cy="4618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26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5704" y="804672"/>
            <a:ext cx="3185160" cy="5090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986443" y="5298948"/>
            <a:ext cx="5158105" cy="604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latin typeface="Century Gothic"/>
                <a:cs typeface="Century Gothic"/>
              </a:rPr>
              <a:t>Bendeniz, Narin</a:t>
            </a:r>
            <a:r>
              <a:rPr dirty="0" sz="3800" spc="-45">
                <a:latin typeface="Century Gothic"/>
                <a:cs typeface="Century Gothic"/>
              </a:rPr>
              <a:t> </a:t>
            </a:r>
            <a:r>
              <a:rPr dirty="0" sz="3800" spc="-5">
                <a:latin typeface="Century Gothic"/>
                <a:cs typeface="Century Gothic"/>
              </a:rPr>
              <a:t>Nuray</a:t>
            </a:r>
            <a:endParaRPr sz="38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82823" y="1365503"/>
            <a:ext cx="3553967" cy="3770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975283" y="1556791"/>
            <a:ext cx="3168351" cy="3387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620917" y="6295588"/>
            <a:ext cx="189230" cy="2527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z="1600">
                <a:solidFill>
                  <a:srgbClr val="464646"/>
                </a:solidFill>
                <a:latin typeface="Arial"/>
                <a:cs typeface="Arial"/>
              </a:rPr>
              <a:t>2</a:t>
            </a:fld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5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976" y="798576"/>
            <a:ext cx="6495288" cy="518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2775" y="1371600"/>
            <a:ext cx="7559625" cy="46170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26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976" y="798576"/>
            <a:ext cx="5602224" cy="527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73422" y="1321156"/>
            <a:ext cx="5141577" cy="50283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26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976" y="798576"/>
            <a:ext cx="4669536" cy="518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13849" y="1482652"/>
            <a:ext cx="6578429" cy="46988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26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976" y="798576"/>
            <a:ext cx="8001000" cy="527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67543" y="1556792"/>
            <a:ext cx="6949742" cy="46247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26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976" y="798576"/>
            <a:ext cx="7336535" cy="527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83567" y="1602708"/>
            <a:ext cx="5184575" cy="4637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26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550" y="1700808"/>
            <a:ext cx="8115644" cy="42678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46284" y="6372859"/>
            <a:ext cx="20561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3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36668" y="6375908"/>
            <a:ext cx="27800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Problem Çözme Karar Alma Notları</a:t>
            </a:r>
            <a:r>
              <a:rPr dirty="0" sz="1200" spc="-85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2015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2376" y="798576"/>
            <a:ext cx="880872" cy="527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28216" y="1033272"/>
            <a:ext cx="289560" cy="487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127504" y="804672"/>
            <a:ext cx="2017775" cy="4175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273296" y="1033272"/>
            <a:ext cx="289560" cy="487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681728" y="804672"/>
            <a:ext cx="2301239" cy="4175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117888" y="811399"/>
            <a:ext cx="405130" cy="405130"/>
          </a:xfrm>
          <a:custGeom>
            <a:avLst/>
            <a:gdLst/>
            <a:ahLst/>
            <a:cxnLst/>
            <a:rect l="l" t="t" r="r" b="b"/>
            <a:pathLst>
              <a:path w="405129" h="405130">
                <a:moveTo>
                  <a:pt x="202498" y="0"/>
                </a:moveTo>
                <a:lnTo>
                  <a:pt x="162079" y="3703"/>
                </a:lnTo>
                <a:lnTo>
                  <a:pt x="124738" y="14812"/>
                </a:lnTo>
                <a:lnTo>
                  <a:pt x="90475" y="33328"/>
                </a:lnTo>
                <a:lnTo>
                  <a:pt x="59291" y="59251"/>
                </a:lnTo>
                <a:lnTo>
                  <a:pt x="33351" y="90415"/>
                </a:lnTo>
                <a:lnTo>
                  <a:pt x="14822" y="124656"/>
                </a:lnTo>
                <a:lnTo>
                  <a:pt x="3705" y="161974"/>
                </a:lnTo>
                <a:lnTo>
                  <a:pt x="0" y="202368"/>
                </a:lnTo>
                <a:lnTo>
                  <a:pt x="3705" y="242762"/>
                </a:lnTo>
                <a:lnTo>
                  <a:pt x="14822" y="280080"/>
                </a:lnTo>
                <a:lnTo>
                  <a:pt x="33351" y="314321"/>
                </a:lnTo>
                <a:lnTo>
                  <a:pt x="59291" y="345485"/>
                </a:lnTo>
                <a:lnTo>
                  <a:pt x="90475" y="371408"/>
                </a:lnTo>
                <a:lnTo>
                  <a:pt x="124738" y="389924"/>
                </a:lnTo>
                <a:lnTo>
                  <a:pt x="162079" y="401034"/>
                </a:lnTo>
                <a:lnTo>
                  <a:pt x="202498" y="404737"/>
                </a:lnTo>
                <a:lnTo>
                  <a:pt x="242919" y="401034"/>
                </a:lnTo>
                <a:lnTo>
                  <a:pt x="280260" y="389924"/>
                </a:lnTo>
                <a:lnTo>
                  <a:pt x="300562" y="378952"/>
                </a:lnTo>
                <a:lnTo>
                  <a:pt x="202498" y="378952"/>
                </a:lnTo>
                <a:lnTo>
                  <a:pt x="167223" y="375724"/>
                </a:lnTo>
                <a:lnTo>
                  <a:pt x="104734" y="349894"/>
                </a:lnTo>
                <a:lnTo>
                  <a:pt x="54886" y="300120"/>
                </a:lnTo>
                <a:lnTo>
                  <a:pt x="29018" y="237723"/>
                </a:lnTo>
                <a:lnTo>
                  <a:pt x="25784" y="202498"/>
                </a:lnTo>
                <a:lnTo>
                  <a:pt x="29018" y="167266"/>
                </a:lnTo>
                <a:lnTo>
                  <a:pt x="54886" y="104803"/>
                </a:lnTo>
                <a:lnTo>
                  <a:pt x="104734" y="54916"/>
                </a:lnTo>
                <a:lnTo>
                  <a:pt x="167223" y="29020"/>
                </a:lnTo>
                <a:lnTo>
                  <a:pt x="202498" y="25783"/>
                </a:lnTo>
                <a:lnTo>
                  <a:pt x="300561" y="25783"/>
                </a:lnTo>
                <a:lnTo>
                  <a:pt x="280260" y="14812"/>
                </a:lnTo>
                <a:lnTo>
                  <a:pt x="242919" y="3703"/>
                </a:lnTo>
                <a:lnTo>
                  <a:pt x="202498" y="0"/>
                </a:lnTo>
                <a:close/>
              </a:path>
              <a:path w="405129" h="405130">
                <a:moveTo>
                  <a:pt x="300561" y="25783"/>
                </a:moveTo>
                <a:lnTo>
                  <a:pt x="202498" y="25783"/>
                </a:lnTo>
                <a:lnTo>
                  <a:pt x="237774" y="29020"/>
                </a:lnTo>
                <a:lnTo>
                  <a:pt x="270363" y="38731"/>
                </a:lnTo>
                <a:lnTo>
                  <a:pt x="327475" y="77574"/>
                </a:lnTo>
                <a:lnTo>
                  <a:pt x="366279" y="134701"/>
                </a:lnTo>
                <a:lnTo>
                  <a:pt x="379214" y="202498"/>
                </a:lnTo>
                <a:lnTo>
                  <a:pt x="375980" y="237723"/>
                </a:lnTo>
                <a:lnTo>
                  <a:pt x="350111" y="300120"/>
                </a:lnTo>
                <a:lnTo>
                  <a:pt x="300263" y="349894"/>
                </a:lnTo>
                <a:lnTo>
                  <a:pt x="237774" y="375724"/>
                </a:lnTo>
                <a:lnTo>
                  <a:pt x="202498" y="378952"/>
                </a:lnTo>
                <a:lnTo>
                  <a:pt x="300562" y="378952"/>
                </a:lnTo>
                <a:lnTo>
                  <a:pt x="345707" y="345485"/>
                </a:lnTo>
                <a:lnTo>
                  <a:pt x="371647" y="314321"/>
                </a:lnTo>
                <a:lnTo>
                  <a:pt x="390176" y="280080"/>
                </a:lnTo>
                <a:lnTo>
                  <a:pt x="401293" y="242762"/>
                </a:lnTo>
                <a:lnTo>
                  <a:pt x="404999" y="202368"/>
                </a:lnTo>
                <a:lnTo>
                  <a:pt x="401293" y="161974"/>
                </a:lnTo>
                <a:lnTo>
                  <a:pt x="390176" y="124656"/>
                </a:lnTo>
                <a:lnTo>
                  <a:pt x="371647" y="90415"/>
                </a:lnTo>
                <a:lnTo>
                  <a:pt x="345707" y="59251"/>
                </a:lnTo>
                <a:lnTo>
                  <a:pt x="314523" y="33328"/>
                </a:lnTo>
                <a:lnTo>
                  <a:pt x="300561" y="25783"/>
                </a:lnTo>
                <a:close/>
              </a:path>
              <a:path w="405129" h="405130">
                <a:moveTo>
                  <a:pt x="99491" y="213568"/>
                </a:moveTo>
                <a:lnTo>
                  <a:pt x="83604" y="213568"/>
                </a:lnTo>
                <a:lnTo>
                  <a:pt x="88200" y="239189"/>
                </a:lnTo>
                <a:lnTo>
                  <a:pt x="106974" y="281642"/>
                </a:lnTo>
                <a:lnTo>
                  <a:pt x="138066" y="311919"/>
                </a:lnTo>
                <a:lnTo>
                  <a:pt x="178740" y="327286"/>
                </a:lnTo>
                <a:lnTo>
                  <a:pt x="202498" y="329206"/>
                </a:lnTo>
                <a:lnTo>
                  <a:pt x="226265" y="327286"/>
                </a:lnTo>
                <a:lnTo>
                  <a:pt x="247768" y="321523"/>
                </a:lnTo>
                <a:lnTo>
                  <a:pt x="267005" y="311919"/>
                </a:lnTo>
                <a:lnTo>
                  <a:pt x="283977" y="298474"/>
                </a:lnTo>
                <a:lnTo>
                  <a:pt x="285077" y="297172"/>
                </a:lnTo>
                <a:lnTo>
                  <a:pt x="202498" y="297172"/>
                </a:lnTo>
                <a:lnTo>
                  <a:pt x="164572" y="291947"/>
                </a:lnTo>
                <a:lnTo>
                  <a:pt x="134761" y="276271"/>
                </a:lnTo>
                <a:lnTo>
                  <a:pt x="113068" y="250144"/>
                </a:lnTo>
                <a:lnTo>
                  <a:pt x="99491" y="213568"/>
                </a:lnTo>
                <a:close/>
              </a:path>
              <a:path w="405129" h="405130">
                <a:moveTo>
                  <a:pt x="321655" y="213568"/>
                </a:moveTo>
                <a:lnTo>
                  <a:pt x="305507" y="213568"/>
                </a:lnTo>
                <a:lnTo>
                  <a:pt x="291930" y="250144"/>
                </a:lnTo>
                <a:lnTo>
                  <a:pt x="270236" y="276271"/>
                </a:lnTo>
                <a:lnTo>
                  <a:pt x="240426" y="291947"/>
                </a:lnTo>
                <a:lnTo>
                  <a:pt x="202498" y="297172"/>
                </a:lnTo>
                <a:lnTo>
                  <a:pt x="285077" y="297172"/>
                </a:lnTo>
                <a:lnTo>
                  <a:pt x="298211" y="281642"/>
                </a:lnTo>
                <a:lnTo>
                  <a:pt x="309236" y="261880"/>
                </a:lnTo>
                <a:lnTo>
                  <a:pt x="317051" y="239189"/>
                </a:lnTo>
                <a:lnTo>
                  <a:pt x="321655" y="213568"/>
                </a:lnTo>
                <a:close/>
              </a:path>
              <a:path w="405129" h="405130">
                <a:moveTo>
                  <a:pt x="147067" y="106001"/>
                </a:moveTo>
                <a:lnTo>
                  <a:pt x="129183" y="106001"/>
                </a:lnTo>
                <a:lnTo>
                  <a:pt x="121630" y="109127"/>
                </a:lnTo>
                <a:lnTo>
                  <a:pt x="109128" y="121629"/>
                </a:lnTo>
                <a:lnTo>
                  <a:pt x="106003" y="129181"/>
                </a:lnTo>
                <a:lnTo>
                  <a:pt x="106003" y="146893"/>
                </a:lnTo>
                <a:lnTo>
                  <a:pt x="109128" y="154445"/>
                </a:lnTo>
                <a:lnTo>
                  <a:pt x="121630" y="166947"/>
                </a:lnTo>
                <a:lnTo>
                  <a:pt x="129183" y="170072"/>
                </a:lnTo>
                <a:lnTo>
                  <a:pt x="146893" y="170072"/>
                </a:lnTo>
                <a:lnTo>
                  <a:pt x="154490" y="166947"/>
                </a:lnTo>
                <a:lnTo>
                  <a:pt x="167165" y="154445"/>
                </a:lnTo>
                <a:lnTo>
                  <a:pt x="170333" y="146893"/>
                </a:lnTo>
                <a:lnTo>
                  <a:pt x="170333" y="129181"/>
                </a:lnTo>
                <a:lnTo>
                  <a:pt x="167208" y="121629"/>
                </a:lnTo>
                <a:lnTo>
                  <a:pt x="154707" y="109127"/>
                </a:lnTo>
                <a:lnTo>
                  <a:pt x="147067" y="106001"/>
                </a:lnTo>
                <a:close/>
              </a:path>
              <a:path w="405129" h="405130">
                <a:moveTo>
                  <a:pt x="275816" y="106001"/>
                </a:moveTo>
                <a:lnTo>
                  <a:pt x="258105" y="106001"/>
                </a:lnTo>
                <a:lnTo>
                  <a:pt x="250508" y="109127"/>
                </a:lnTo>
                <a:lnTo>
                  <a:pt x="237834" y="121629"/>
                </a:lnTo>
                <a:lnTo>
                  <a:pt x="234665" y="129181"/>
                </a:lnTo>
                <a:lnTo>
                  <a:pt x="234665" y="146893"/>
                </a:lnTo>
                <a:lnTo>
                  <a:pt x="237834" y="154445"/>
                </a:lnTo>
                <a:lnTo>
                  <a:pt x="250508" y="166947"/>
                </a:lnTo>
                <a:lnTo>
                  <a:pt x="258105" y="170072"/>
                </a:lnTo>
                <a:lnTo>
                  <a:pt x="275816" y="170072"/>
                </a:lnTo>
                <a:lnTo>
                  <a:pt x="283368" y="166947"/>
                </a:lnTo>
                <a:lnTo>
                  <a:pt x="295870" y="154445"/>
                </a:lnTo>
                <a:lnTo>
                  <a:pt x="298996" y="146893"/>
                </a:lnTo>
                <a:lnTo>
                  <a:pt x="298996" y="129181"/>
                </a:lnTo>
                <a:lnTo>
                  <a:pt x="295870" y="121629"/>
                </a:lnTo>
                <a:lnTo>
                  <a:pt x="283368" y="109127"/>
                </a:lnTo>
                <a:lnTo>
                  <a:pt x="275816" y="106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195141" y="1018616"/>
            <a:ext cx="250750" cy="1283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217540" y="911051"/>
            <a:ext cx="77030" cy="7677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346201" y="911051"/>
            <a:ext cx="77030" cy="767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110983" y="804672"/>
            <a:ext cx="420624" cy="4206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8589962" y="6276340"/>
            <a:ext cx="25082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5">
                <a:solidFill>
                  <a:srgbClr val="464646"/>
                </a:solidFill>
                <a:latin typeface="Arial"/>
                <a:cs typeface="Arial"/>
              </a:rPr>
              <a:t>35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4652" y="1556791"/>
            <a:ext cx="7808866" cy="4392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9976" y="798576"/>
            <a:ext cx="6187440" cy="518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36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976" y="798576"/>
            <a:ext cx="8168640" cy="527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1560" y="1392274"/>
            <a:ext cx="5715504" cy="48918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36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976" y="798576"/>
            <a:ext cx="7988808" cy="518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36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3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8263" y="798576"/>
            <a:ext cx="2514600" cy="527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151632" y="804672"/>
            <a:ext cx="2148840" cy="5120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340096" y="798576"/>
            <a:ext cx="109727" cy="527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817149" y="2863519"/>
            <a:ext cx="5461000" cy="0"/>
          </a:xfrm>
          <a:custGeom>
            <a:avLst/>
            <a:gdLst/>
            <a:ahLst/>
            <a:cxnLst/>
            <a:rect l="l" t="t" r="r" b="b"/>
            <a:pathLst>
              <a:path w="5461000" h="0">
                <a:moveTo>
                  <a:pt x="0" y="0"/>
                </a:moveTo>
                <a:lnTo>
                  <a:pt x="54610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34349" y="3511219"/>
            <a:ext cx="1574800" cy="0"/>
          </a:xfrm>
          <a:custGeom>
            <a:avLst/>
            <a:gdLst/>
            <a:ahLst/>
            <a:cxnLst/>
            <a:rect l="l" t="t" r="r" b="b"/>
            <a:pathLst>
              <a:path w="1574800" h="0">
                <a:moveTo>
                  <a:pt x="0" y="0"/>
                </a:moveTo>
                <a:lnTo>
                  <a:pt x="15748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21649" y="1591563"/>
            <a:ext cx="7574280" cy="386334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75"/>
              </a:spcBef>
            </a:pPr>
            <a:r>
              <a:rPr dirty="0" sz="2800" spc="-5">
                <a:latin typeface="Century Gothic"/>
                <a:cs typeface="Century Gothic"/>
              </a:rPr>
              <a:t>Başkalarının inanç, arzu ve özellikle  duygularını, </a:t>
            </a:r>
            <a:r>
              <a:rPr dirty="0" sz="2800" spc="-5" b="1">
                <a:latin typeface="Century Gothic"/>
                <a:cs typeface="Century Gothic"/>
              </a:rPr>
              <a:t>onlara kendi inançlarımızı telkin  etmeden </a:t>
            </a:r>
            <a:r>
              <a:rPr dirty="0" sz="2800" spc="-5">
                <a:latin typeface="Century Gothic"/>
                <a:cs typeface="Century Gothic"/>
              </a:rPr>
              <a:t>anlayabilmek, başkalarının </a:t>
            </a:r>
            <a:r>
              <a:rPr dirty="0" sz="2800">
                <a:latin typeface="Century Gothic"/>
                <a:cs typeface="Century Gothic"/>
              </a:rPr>
              <a:t>iç  </a:t>
            </a:r>
            <a:r>
              <a:rPr dirty="0" sz="2800" spc="-5">
                <a:latin typeface="Century Gothic"/>
                <a:cs typeface="Century Gothic"/>
              </a:rPr>
              <a:t>dünyalarını okuyabilmek, ötekini </a:t>
            </a:r>
            <a:r>
              <a:rPr dirty="0" sz="2800" spc="-10">
                <a:latin typeface="Century Gothic"/>
                <a:cs typeface="Century Gothic"/>
              </a:rPr>
              <a:t>duymak,  </a:t>
            </a:r>
            <a:r>
              <a:rPr dirty="0" sz="2800" spc="-5">
                <a:latin typeface="Century Gothic"/>
                <a:cs typeface="Century Gothic"/>
              </a:rPr>
              <a:t>ötekinin acısını ruhunda hissetmek, hemhal  olmak</a:t>
            </a:r>
            <a:r>
              <a:rPr dirty="0" sz="2800" spc="-15">
                <a:latin typeface="Century Gothic"/>
                <a:cs typeface="Century Gothic"/>
              </a:rPr>
              <a:t> </a:t>
            </a:r>
            <a:r>
              <a:rPr dirty="0" sz="2800" spc="-5">
                <a:latin typeface="Century Gothic"/>
                <a:cs typeface="Century Gothic"/>
              </a:rPr>
              <a:t>demektir.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36</a:t>
            </a:fld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5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8719" y="502919"/>
            <a:ext cx="3959352" cy="426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75376" y="1338072"/>
            <a:ext cx="2240279" cy="2106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39952" y="1194816"/>
            <a:ext cx="2569464" cy="25664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55720" y="597408"/>
            <a:ext cx="1984248" cy="33162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678423" y="3931920"/>
            <a:ext cx="2240279" cy="20299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444240" y="4002023"/>
            <a:ext cx="2081784" cy="19476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39952" y="4002023"/>
            <a:ext cx="2093976" cy="19842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8620917" y="6295588"/>
            <a:ext cx="189230" cy="2527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z="1600">
                <a:solidFill>
                  <a:srgbClr val="464646"/>
                </a:solidFill>
                <a:latin typeface="Arial"/>
                <a:cs typeface="Arial"/>
              </a:rPr>
              <a:t>2</a:t>
            </a:fld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9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71802" y="571479"/>
            <a:ext cx="2954244" cy="41433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5898" y="4877307"/>
            <a:ext cx="7278370" cy="1318260"/>
          </a:xfrm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50"/>
              </a:spcBef>
            </a:pPr>
            <a:r>
              <a:rPr dirty="0" sz="2800" spc="-5" b="0">
                <a:solidFill>
                  <a:srgbClr val="000000"/>
                </a:solidFill>
                <a:latin typeface="Century Gothic"/>
                <a:cs typeface="Century Gothic"/>
              </a:rPr>
              <a:t>“Bir anlaşmazlık olduğunda, muhatabınızın  makosenlerini </a:t>
            </a:r>
            <a:r>
              <a:rPr dirty="0" sz="2800" b="0">
                <a:solidFill>
                  <a:srgbClr val="000000"/>
                </a:solidFill>
                <a:latin typeface="Century Gothic"/>
                <a:cs typeface="Century Gothic"/>
              </a:rPr>
              <a:t>giyerek </a:t>
            </a:r>
            <a:r>
              <a:rPr dirty="0" sz="2800" spc="-5" b="0">
                <a:solidFill>
                  <a:srgbClr val="000000"/>
                </a:solidFill>
                <a:latin typeface="Century Gothic"/>
                <a:cs typeface="Century Gothic"/>
              </a:rPr>
              <a:t>soruna bakın!”  Kızılderili atasözü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36</a:t>
            </a:fld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3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9055" y="460248"/>
            <a:ext cx="7440168" cy="597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60575" y="1179575"/>
            <a:ext cx="5995416" cy="527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55575" y="2682571"/>
            <a:ext cx="3725735" cy="24838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679993" y="2662452"/>
            <a:ext cx="4035381" cy="23682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36</a:t>
            </a:fld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6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488947"/>
            <a:ext cx="6826250" cy="4549140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70"/>
              </a:spcBef>
              <a:buClr>
                <a:srgbClr val="DA1F28"/>
              </a:buClr>
              <a:buSzPct val="84375"/>
              <a:buFont typeface="MingLiU_HKSCS"/>
              <a:buChar char="●"/>
              <a:tabLst>
                <a:tab pos="287020" algn="l"/>
              </a:tabLst>
            </a:pPr>
            <a:r>
              <a:rPr dirty="0" sz="3200">
                <a:latin typeface="Century Gothic"/>
                <a:cs typeface="Century Gothic"/>
              </a:rPr>
              <a:t>İş </a:t>
            </a:r>
            <a:r>
              <a:rPr dirty="0" sz="3200" spc="-5">
                <a:latin typeface="Century Gothic"/>
                <a:cs typeface="Century Gothic"/>
              </a:rPr>
              <a:t>arkadaşlarına zaman</a:t>
            </a:r>
            <a:r>
              <a:rPr dirty="0" sz="3200" spc="-10">
                <a:latin typeface="Century Gothic"/>
                <a:cs typeface="Century Gothic"/>
              </a:rPr>
              <a:t> </a:t>
            </a:r>
            <a:r>
              <a:rPr dirty="0" sz="3200" spc="-5">
                <a:latin typeface="Century Gothic"/>
                <a:cs typeface="Century Gothic"/>
              </a:rPr>
              <a:t>ayırır.</a:t>
            </a:r>
            <a:endParaRPr sz="3200">
              <a:latin typeface="Century Gothic"/>
              <a:cs typeface="Century Gothic"/>
            </a:endParaRPr>
          </a:p>
          <a:p>
            <a:pPr marL="287020" indent="-274320">
              <a:lnSpc>
                <a:spcPct val="100000"/>
              </a:lnSpc>
              <a:spcBef>
                <a:spcPts val="670"/>
              </a:spcBef>
              <a:buClr>
                <a:srgbClr val="DA1F28"/>
              </a:buClr>
              <a:buSzPct val="84375"/>
              <a:buFont typeface="MingLiU_HKSCS"/>
              <a:buChar char="●"/>
              <a:tabLst>
                <a:tab pos="287020" algn="l"/>
              </a:tabLst>
            </a:pPr>
            <a:r>
              <a:rPr dirty="0" sz="3200" spc="-5">
                <a:latin typeface="Century Gothic"/>
                <a:cs typeface="Century Gothic"/>
              </a:rPr>
              <a:t>İnsanlara</a:t>
            </a:r>
            <a:r>
              <a:rPr dirty="0" sz="3200">
                <a:latin typeface="Century Gothic"/>
                <a:cs typeface="Century Gothic"/>
              </a:rPr>
              <a:t> </a:t>
            </a:r>
            <a:r>
              <a:rPr dirty="0" sz="3200" spc="-5">
                <a:latin typeface="Century Gothic"/>
                <a:cs typeface="Century Gothic"/>
              </a:rPr>
              <a:t>güvenir.</a:t>
            </a:r>
            <a:endParaRPr sz="3200">
              <a:latin typeface="Century Gothic"/>
              <a:cs typeface="Century Gothic"/>
            </a:endParaRPr>
          </a:p>
          <a:p>
            <a:pPr marL="287020" indent="-274320">
              <a:lnSpc>
                <a:spcPct val="100000"/>
              </a:lnSpc>
              <a:spcBef>
                <a:spcPts val="555"/>
              </a:spcBef>
              <a:buClr>
                <a:srgbClr val="DA1F28"/>
              </a:buClr>
              <a:buSzPct val="84375"/>
              <a:buFont typeface="MingLiU_HKSCS"/>
              <a:buChar char="●"/>
              <a:tabLst>
                <a:tab pos="287020" algn="l"/>
              </a:tabLst>
            </a:pPr>
            <a:r>
              <a:rPr dirty="0" sz="3200" spc="-5">
                <a:latin typeface="Century Gothic"/>
                <a:cs typeface="Century Gothic"/>
              </a:rPr>
              <a:t>Kriz anında </a:t>
            </a:r>
            <a:r>
              <a:rPr dirty="0" sz="3200">
                <a:latin typeface="Century Gothic"/>
                <a:cs typeface="Century Gothic"/>
              </a:rPr>
              <a:t>soğukkanlı ve</a:t>
            </a:r>
            <a:r>
              <a:rPr dirty="0" sz="3200" spc="-40">
                <a:latin typeface="Century Gothic"/>
                <a:cs typeface="Century Gothic"/>
              </a:rPr>
              <a:t> </a:t>
            </a:r>
            <a:r>
              <a:rPr dirty="0" sz="3200" spc="-5">
                <a:latin typeface="Century Gothic"/>
                <a:cs typeface="Century Gothic"/>
              </a:rPr>
              <a:t>rahattır.</a:t>
            </a:r>
            <a:endParaRPr sz="3200">
              <a:latin typeface="Century Gothic"/>
              <a:cs typeface="Century Gothic"/>
            </a:endParaRPr>
          </a:p>
          <a:p>
            <a:pPr marL="287020" indent="-274320">
              <a:lnSpc>
                <a:spcPct val="100000"/>
              </a:lnSpc>
              <a:spcBef>
                <a:spcPts val="650"/>
              </a:spcBef>
              <a:buClr>
                <a:srgbClr val="DA1F28"/>
              </a:buClr>
              <a:buSzPct val="84375"/>
              <a:buFont typeface="MingLiU_HKSCS"/>
              <a:buChar char="●"/>
              <a:tabLst>
                <a:tab pos="287020" algn="l"/>
              </a:tabLst>
            </a:pPr>
            <a:r>
              <a:rPr dirty="0" sz="3200" spc="-5">
                <a:latin typeface="Century Gothic"/>
                <a:cs typeface="Century Gothic"/>
              </a:rPr>
              <a:t>Onunla çalışmak bir</a:t>
            </a:r>
            <a:r>
              <a:rPr dirty="0" sz="3200" spc="5">
                <a:latin typeface="Century Gothic"/>
                <a:cs typeface="Century Gothic"/>
              </a:rPr>
              <a:t> </a:t>
            </a:r>
            <a:r>
              <a:rPr dirty="0" sz="3200" spc="-5">
                <a:latin typeface="Century Gothic"/>
                <a:cs typeface="Century Gothic"/>
              </a:rPr>
              <a:t>zevktir.</a:t>
            </a:r>
            <a:endParaRPr sz="3200">
              <a:latin typeface="Century Gothic"/>
              <a:cs typeface="Century Gothic"/>
            </a:endParaRPr>
          </a:p>
          <a:p>
            <a:pPr marL="287020" indent="-274320">
              <a:lnSpc>
                <a:spcPct val="100000"/>
              </a:lnSpc>
              <a:spcBef>
                <a:spcPts val="575"/>
              </a:spcBef>
              <a:buClr>
                <a:srgbClr val="DA1F28"/>
              </a:buClr>
              <a:buSzPct val="84375"/>
              <a:buFont typeface="MingLiU_HKSCS"/>
              <a:buChar char="●"/>
              <a:tabLst>
                <a:tab pos="287020" algn="l"/>
              </a:tabLst>
            </a:pPr>
            <a:r>
              <a:rPr dirty="0" sz="3200" spc="-5">
                <a:latin typeface="Century Gothic"/>
                <a:cs typeface="Century Gothic"/>
              </a:rPr>
              <a:t>İnsanlara adil davranır.</a:t>
            </a:r>
            <a:endParaRPr sz="3200">
              <a:latin typeface="Century Gothic"/>
              <a:cs typeface="Century Gothic"/>
            </a:endParaRPr>
          </a:p>
          <a:p>
            <a:pPr marL="287020" indent="-274320">
              <a:lnSpc>
                <a:spcPct val="100000"/>
              </a:lnSpc>
              <a:spcBef>
                <a:spcPts val="550"/>
              </a:spcBef>
              <a:buClr>
                <a:srgbClr val="DA1F28"/>
              </a:buClr>
              <a:buSzPct val="84375"/>
              <a:buFont typeface="MingLiU_HKSCS"/>
              <a:buChar char="●"/>
              <a:tabLst>
                <a:tab pos="287020" algn="l"/>
              </a:tabLst>
            </a:pPr>
            <a:r>
              <a:rPr dirty="0" sz="3200">
                <a:latin typeface="Century Gothic"/>
                <a:cs typeface="Century Gothic"/>
              </a:rPr>
              <a:t>Sözünün</a:t>
            </a:r>
            <a:r>
              <a:rPr dirty="0" sz="3200" spc="-10">
                <a:latin typeface="Century Gothic"/>
                <a:cs typeface="Century Gothic"/>
              </a:rPr>
              <a:t> </a:t>
            </a:r>
            <a:r>
              <a:rPr dirty="0" sz="3200" spc="-5">
                <a:latin typeface="Century Gothic"/>
                <a:cs typeface="Century Gothic"/>
              </a:rPr>
              <a:t>eridir.</a:t>
            </a:r>
            <a:endParaRPr sz="3200">
              <a:latin typeface="Century Gothic"/>
              <a:cs typeface="Century Gothic"/>
            </a:endParaRPr>
          </a:p>
          <a:p>
            <a:pPr marL="287020" indent="-274320">
              <a:lnSpc>
                <a:spcPct val="100000"/>
              </a:lnSpc>
              <a:spcBef>
                <a:spcPts val="675"/>
              </a:spcBef>
              <a:buClr>
                <a:srgbClr val="DA1F28"/>
              </a:buClr>
              <a:buSzPct val="84375"/>
              <a:buFont typeface="MingLiU_HKSCS"/>
              <a:buChar char="●"/>
              <a:tabLst>
                <a:tab pos="287020" algn="l"/>
              </a:tabLst>
            </a:pPr>
            <a:r>
              <a:rPr dirty="0" sz="3200" spc="-5">
                <a:latin typeface="Century Gothic"/>
                <a:cs typeface="Century Gothic"/>
              </a:rPr>
              <a:t>Ekibiyle gurur</a:t>
            </a:r>
            <a:r>
              <a:rPr dirty="0" sz="3200" spc="-10">
                <a:latin typeface="Century Gothic"/>
                <a:cs typeface="Century Gothic"/>
              </a:rPr>
              <a:t> </a:t>
            </a:r>
            <a:r>
              <a:rPr dirty="0" sz="3200" spc="-5">
                <a:latin typeface="Century Gothic"/>
                <a:cs typeface="Century Gothic"/>
              </a:rPr>
              <a:t>duyar.</a:t>
            </a:r>
            <a:endParaRPr sz="3200">
              <a:latin typeface="Century Gothic"/>
              <a:cs typeface="Century Gothic"/>
            </a:endParaRPr>
          </a:p>
          <a:p>
            <a:pPr marL="287020" indent="-274320">
              <a:lnSpc>
                <a:spcPct val="100000"/>
              </a:lnSpc>
              <a:spcBef>
                <a:spcPts val="550"/>
              </a:spcBef>
              <a:buClr>
                <a:srgbClr val="DA1F28"/>
              </a:buClr>
              <a:buSzPct val="84375"/>
              <a:buFont typeface="MingLiU_HKSCS"/>
              <a:buChar char="●"/>
              <a:tabLst>
                <a:tab pos="287020" algn="l"/>
              </a:tabLst>
            </a:pPr>
            <a:r>
              <a:rPr dirty="0" sz="3200" spc="-5">
                <a:latin typeface="Century Gothic"/>
                <a:cs typeface="Century Gothic"/>
              </a:rPr>
              <a:t>İlişkilerinde sıcak </a:t>
            </a:r>
            <a:r>
              <a:rPr dirty="0" sz="3200">
                <a:latin typeface="Century Gothic"/>
                <a:cs typeface="Century Gothic"/>
              </a:rPr>
              <a:t>ve</a:t>
            </a:r>
            <a:r>
              <a:rPr dirty="0" sz="3200" spc="-20">
                <a:latin typeface="Century Gothic"/>
                <a:cs typeface="Century Gothic"/>
              </a:rPr>
              <a:t> </a:t>
            </a:r>
            <a:r>
              <a:rPr dirty="0" sz="3200" spc="-5">
                <a:latin typeface="Century Gothic"/>
                <a:cs typeface="Century Gothic"/>
              </a:rPr>
              <a:t>samimidir.</a:t>
            </a:r>
            <a:endParaRPr sz="32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9976" y="798576"/>
            <a:ext cx="7860792" cy="518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42</a:t>
            </a:fld>
          </a:p>
        </p:txBody>
      </p:sp>
      <p:sp>
        <p:nvSpPr>
          <p:cNvPr id="5" name="object 5"/>
          <p:cNvSpPr txBox="1"/>
          <p:nvPr/>
        </p:nvSpPr>
        <p:spPr>
          <a:xfrm>
            <a:off x="546284" y="6387296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3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89878" y="6390344"/>
            <a:ext cx="172720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Lider Yöneticinin</a:t>
            </a:r>
            <a:r>
              <a:rPr dirty="0" sz="1200" spc="-75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Klavuzu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65147"/>
            <a:ext cx="7670165" cy="3909060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45"/>
              </a:spcBef>
              <a:buClr>
                <a:srgbClr val="DA1F28"/>
              </a:buClr>
              <a:buSzPct val="84375"/>
              <a:buFont typeface="MingLiU_HKSCS"/>
              <a:buChar char="●"/>
              <a:tabLst>
                <a:tab pos="287020" algn="l"/>
              </a:tabLst>
            </a:pPr>
            <a:r>
              <a:rPr dirty="0" sz="3200" spc="-5">
                <a:latin typeface="Century Gothic"/>
                <a:cs typeface="Century Gothic"/>
              </a:rPr>
              <a:t>Ekibini başarıya götürür.</a:t>
            </a:r>
            <a:endParaRPr sz="3200">
              <a:latin typeface="Century Gothic"/>
              <a:cs typeface="Century Gothic"/>
            </a:endParaRPr>
          </a:p>
          <a:p>
            <a:pPr marL="287020" indent="-274320">
              <a:lnSpc>
                <a:spcPct val="100000"/>
              </a:lnSpc>
              <a:spcBef>
                <a:spcPts val="650"/>
              </a:spcBef>
              <a:buClr>
                <a:srgbClr val="DA1F28"/>
              </a:buClr>
              <a:buSzPct val="84375"/>
              <a:buFont typeface="MingLiU_HKSCS"/>
              <a:buChar char="●"/>
              <a:tabLst>
                <a:tab pos="287020" algn="l"/>
              </a:tabLst>
            </a:pPr>
            <a:r>
              <a:rPr dirty="0" sz="3200" spc="-5">
                <a:latin typeface="Century Gothic"/>
                <a:cs typeface="Century Gothic"/>
              </a:rPr>
              <a:t>Bilgiyi</a:t>
            </a:r>
            <a:r>
              <a:rPr dirty="0" sz="3200" spc="-10">
                <a:latin typeface="Century Gothic"/>
                <a:cs typeface="Century Gothic"/>
              </a:rPr>
              <a:t> </a:t>
            </a:r>
            <a:r>
              <a:rPr dirty="0" sz="3200">
                <a:latin typeface="Century Gothic"/>
                <a:cs typeface="Century Gothic"/>
              </a:rPr>
              <a:t>arar.</a:t>
            </a:r>
            <a:endParaRPr sz="3200">
              <a:latin typeface="Century Gothic"/>
              <a:cs typeface="Century Gothic"/>
            </a:endParaRPr>
          </a:p>
          <a:p>
            <a:pPr marL="287020" indent="-274320">
              <a:lnSpc>
                <a:spcPct val="100000"/>
              </a:lnSpc>
              <a:spcBef>
                <a:spcPts val="550"/>
              </a:spcBef>
              <a:buClr>
                <a:srgbClr val="DA1F28"/>
              </a:buClr>
              <a:buSzPct val="84375"/>
              <a:buFont typeface="MingLiU_HKSCS"/>
              <a:buChar char="●"/>
              <a:tabLst>
                <a:tab pos="287020" algn="l"/>
              </a:tabLst>
            </a:pPr>
            <a:r>
              <a:rPr dirty="0" sz="3200" spc="-5">
                <a:latin typeface="Century Gothic"/>
                <a:cs typeface="Century Gothic"/>
              </a:rPr>
              <a:t>Ekibini</a:t>
            </a:r>
            <a:r>
              <a:rPr dirty="0" sz="3200" spc="-10">
                <a:latin typeface="Century Gothic"/>
                <a:cs typeface="Century Gothic"/>
              </a:rPr>
              <a:t> </a:t>
            </a:r>
            <a:r>
              <a:rPr dirty="0" sz="3200">
                <a:latin typeface="Century Gothic"/>
                <a:cs typeface="Century Gothic"/>
              </a:rPr>
              <a:t>korur.</a:t>
            </a:r>
            <a:endParaRPr sz="3200">
              <a:latin typeface="Century Gothic"/>
              <a:cs typeface="Century Gothic"/>
            </a:endParaRPr>
          </a:p>
          <a:p>
            <a:pPr marL="286385" marR="5080" indent="-274320">
              <a:lnSpc>
                <a:spcPts val="3790"/>
              </a:lnSpc>
              <a:spcBef>
                <a:spcPts val="840"/>
              </a:spcBef>
              <a:buClr>
                <a:srgbClr val="DA1F28"/>
              </a:buClr>
              <a:buSzPct val="84375"/>
              <a:buFont typeface="MingLiU_HKSCS"/>
              <a:buChar char="●"/>
              <a:tabLst>
                <a:tab pos="287020" algn="l"/>
              </a:tabLst>
            </a:pPr>
            <a:r>
              <a:rPr dirty="0" sz="3200" spc="-5">
                <a:latin typeface="Century Gothic"/>
                <a:cs typeface="Century Gothic"/>
              </a:rPr>
              <a:t>Herkesin potansiyelinin ortaya çıkması  için rehberlik</a:t>
            </a:r>
            <a:r>
              <a:rPr dirty="0" sz="3200">
                <a:latin typeface="Century Gothic"/>
                <a:cs typeface="Century Gothic"/>
              </a:rPr>
              <a:t> </a:t>
            </a:r>
            <a:r>
              <a:rPr dirty="0" sz="3200" spc="-10">
                <a:latin typeface="Century Gothic"/>
                <a:cs typeface="Century Gothic"/>
              </a:rPr>
              <a:t>eder.</a:t>
            </a:r>
            <a:endParaRPr sz="3200">
              <a:latin typeface="Century Gothic"/>
              <a:cs typeface="Century Gothic"/>
            </a:endParaRPr>
          </a:p>
          <a:p>
            <a:pPr marL="287020" indent="-274320">
              <a:lnSpc>
                <a:spcPct val="100000"/>
              </a:lnSpc>
              <a:spcBef>
                <a:spcPts val="459"/>
              </a:spcBef>
              <a:buClr>
                <a:srgbClr val="DA1F28"/>
              </a:buClr>
              <a:buSzPct val="84375"/>
              <a:buFont typeface="MingLiU_HKSCS"/>
              <a:buChar char="●"/>
              <a:tabLst>
                <a:tab pos="287020" algn="l"/>
              </a:tabLst>
            </a:pPr>
            <a:r>
              <a:rPr dirty="0" sz="3200" spc="-5">
                <a:latin typeface="Century Gothic"/>
                <a:cs typeface="Century Gothic"/>
              </a:rPr>
              <a:t>Sorunları basite</a:t>
            </a:r>
            <a:r>
              <a:rPr dirty="0" sz="3200" spc="-15">
                <a:latin typeface="Century Gothic"/>
                <a:cs typeface="Century Gothic"/>
              </a:rPr>
              <a:t> </a:t>
            </a:r>
            <a:r>
              <a:rPr dirty="0" sz="3200" spc="-5">
                <a:latin typeface="Century Gothic"/>
                <a:cs typeface="Century Gothic"/>
              </a:rPr>
              <a:t>indirger.</a:t>
            </a:r>
            <a:endParaRPr sz="3200">
              <a:latin typeface="Century Gothic"/>
              <a:cs typeface="Century Gothic"/>
            </a:endParaRPr>
          </a:p>
          <a:p>
            <a:pPr marL="287020" indent="-274320">
              <a:lnSpc>
                <a:spcPct val="100000"/>
              </a:lnSpc>
              <a:spcBef>
                <a:spcPts val="650"/>
              </a:spcBef>
              <a:buClr>
                <a:srgbClr val="DA1F28"/>
              </a:buClr>
              <a:buSzPct val="84375"/>
              <a:buFont typeface="MingLiU_HKSCS"/>
              <a:buChar char="●"/>
              <a:tabLst>
                <a:tab pos="287020" algn="l"/>
              </a:tabLst>
            </a:pPr>
            <a:r>
              <a:rPr dirty="0" sz="3200" spc="-5">
                <a:latin typeface="Century Gothic"/>
                <a:cs typeface="Century Gothic"/>
              </a:rPr>
              <a:t>Dinlemesini</a:t>
            </a:r>
            <a:r>
              <a:rPr dirty="0" sz="3200" spc="-10">
                <a:latin typeface="Century Gothic"/>
                <a:cs typeface="Century Gothic"/>
              </a:rPr>
              <a:t> </a:t>
            </a:r>
            <a:r>
              <a:rPr dirty="0" sz="3200" spc="-5">
                <a:latin typeface="Century Gothic"/>
                <a:cs typeface="Century Gothic"/>
              </a:rPr>
              <a:t>bilir.</a:t>
            </a:r>
            <a:endParaRPr sz="32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9976" y="798576"/>
            <a:ext cx="7860792" cy="518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42</a:t>
            </a:fld>
          </a:p>
        </p:txBody>
      </p:sp>
      <p:sp>
        <p:nvSpPr>
          <p:cNvPr id="5" name="object 5"/>
          <p:cNvSpPr txBox="1"/>
          <p:nvPr/>
        </p:nvSpPr>
        <p:spPr>
          <a:xfrm>
            <a:off x="546284" y="6387296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3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89878" y="6390344"/>
            <a:ext cx="172720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Lider Yöneticinin</a:t>
            </a:r>
            <a:r>
              <a:rPr dirty="0" sz="1200" spc="-75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Klavuzu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0058" y="1524000"/>
            <a:ext cx="6823881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88263" y="798576"/>
            <a:ext cx="3014472" cy="423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780964" y="811399"/>
            <a:ext cx="405130" cy="405130"/>
          </a:xfrm>
          <a:custGeom>
            <a:avLst/>
            <a:gdLst/>
            <a:ahLst/>
            <a:cxnLst/>
            <a:rect l="l" t="t" r="r" b="b"/>
            <a:pathLst>
              <a:path w="405129" h="405130">
                <a:moveTo>
                  <a:pt x="202498" y="0"/>
                </a:moveTo>
                <a:lnTo>
                  <a:pt x="162079" y="3703"/>
                </a:lnTo>
                <a:lnTo>
                  <a:pt x="124737" y="14812"/>
                </a:lnTo>
                <a:lnTo>
                  <a:pt x="90474" y="33328"/>
                </a:lnTo>
                <a:lnTo>
                  <a:pt x="59289" y="59251"/>
                </a:lnTo>
                <a:lnTo>
                  <a:pt x="33350" y="90415"/>
                </a:lnTo>
                <a:lnTo>
                  <a:pt x="14822" y="124656"/>
                </a:lnTo>
                <a:lnTo>
                  <a:pt x="3705" y="161974"/>
                </a:lnTo>
                <a:lnTo>
                  <a:pt x="0" y="202368"/>
                </a:lnTo>
                <a:lnTo>
                  <a:pt x="3705" y="242762"/>
                </a:lnTo>
                <a:lnTo>
                  <a:pt x="14822" y="280080"/>
                </a:lnTo>
                <a:lnTo>
                  <a:pt x="33350" y="314321"/>
                </a:lnTo>
                <a:lnTo>
                  <a:pt x="59289" y="345485"/>
                </a:lnTo>
                <a:lnTo>
                  <a:pt x="90474" y="371408"/>
                </a:lnTo>
                <a:lnTo>
                  <a:pt x="124737" y="389924"/>
                </a:lnTo>
                <a:lnTo>
                  <a:pt x="162079" y="401034"/>
                </a:lnTo>
                <a:lnTo>
                  <a:pt x="202498" y="404737"/>
                </a:lnTo>
                <a:lnTo>
                  <a:pt x="242918" y="401034"/>
                </a:lnTo>
                <a:lnTo>
                  <a:pt x="280259" y="389924"/>
                </a:lnTo>
                <a:lnTo>
                  <a:pt x="300562" y="378952"/>
                </a:lnTo>
                <a:lnTo>
                  <a:pt x="202498" y="378952"/>
                </a:lnTo>
                <a:lnTo>
                  <a:pt x="167223" y="375724"/>
                </a:lnTo>
                <a:lnTo>
                  <a:pt x="104734" y="349894"/>
                </a:lnTo>
                <a:lnTo>
                  <a:pt x="54886" y="300120"/>
                </a:lnTo>
                <a:lnTo>
                  <a:pt x="29017" y="237723"/>
                </a:lnTo>
                <a:lnTo>
                  <a:pt x="25783" y="202498"/>
                </a:lnTo>
                <a:lnTo>
                  <a:pt x="29017" y="167266"/>
                </a:lnTo>
                <a:lnTo>
                  <a:pt x="54886" y="104803"/>
                </a:lnTo>
                <a:lnTo>
                  <a:pt x="104734" y="54916"/>
                </a:lnTo>
                <a:lnTo>
                  <a:pt x="167223" y="29020"/>
                </a:lnTo>
                <a:lnTo>
                  <a:pt x="202498" y="25783"/>
                </a:lnTo>
                <a:lnTo>
                  <a:pt x="300560" y="25783"/>
                </a:lnTo>
                <a:lnTo>
                  <a:pt x="280259" y="14812"/>
                </a:lnTo>
                <a:lnTo>
                  <a:pt x="242918" y="3703"/>
                </a:lnTo>
                <a:lnTo>
                  <a:pt x="202498" y="0"/>
                </a:lnTo>
                <a:close/>
              </a:path>
              <a:path w="405129" h="405130">
                <a:moveTo>
                  <a:pt x="300560" y="25783"/>
                </a:moveTo>
                <a:lnTo>
                  <a:pt x="202498" y="25783"/>
                </a:lnTo>
                <a:lnTo>
                  <a:pt x="237774" y="29020"/>
                </a:lnTo>
                <a:lnTo>
                  <a:pt x="270362" y="38731"/>
                </a:lnTo>
                <a:lnTo>
                  <a:pt x="327475" y="77574"/>
                </a:lnTo>
                <a:lnTo>
                  <a:pt x="366278" y="134701"/>
                </a:lnTo>
                <a:lnTo>
                  <a:pt x="379213" y="202498"/>
                </a:lnTo>
                <a:lnTo>
                  <a:pt x="375979" y="237723"/>
                </a:lnTo>
                <a:lnTo>
                  <a:pt x="350111" y="300120"/>
                </a:lnTo>
                <a:lnTo>
                  <a:pt x="300263" y="349894"/>
                </a:lnTo>
                <a:lnTo>
                  <a:pt x="237774" y="375724"/>
                </a:lnTo>
                <a:lnTo>
                  <a:pt x="202498" y="378952"/>
                </a:lnTo>
                <a:lnTo>
                  <a:pt x="300562" y="378952"/>
                </a:lnTo>
                <a:lnTo>
                  <a:pt x="345706" y="345485"/>
                </a:lnTo>
                <a:lnTo>
                  <a:pt x="371646" y="314321"/>
                </a:lnTo>
                <a:lnTo>
                  <a:pt x="390175" y="280080"/>
                </a:lnTo>
                <a:lnTo>
                  <a:pt x="401292" y="242762"/>
                </a:lnTo>
                <a:lnTo>
                  <a:pt x="404997" y="202368"/>
                </a:lnTo>
                <a:lnTo>
                  <a:pt x="401292" y="161974"/>
                </a:lnTo>
                <a:lnTo>
                  <a:pt x="390175" y="124656"/>
                </a:lnTo>
                <a:lnTo>
                  <a:pt x="371646" y="90415"/>
                </a:lnTo>
                <a:lnTo>
                  <a:pt x="345706" y="59251"/>
                </a:lnTo>
                <a:lnTo>
                  <a:pt x="314522" y="33328"/>
                </a:lnTo>
                <a:lnTo>
                  <a:pt x="300560" y="25783"/>
                </a:lnTo>
                <a:close/>
              </a:path>
              <a:path w="405129" h="405130">
                <a:moveTo>
                  <a:pt x="99490" y="213568"/>
                </a:moveTo>
                <a:lnTo>
                  <a:pt x="83604" y="213568"/>
                </a:lnTo>
                <a:lnTo>
                  <a:pt x="88200" y="239189"/>
                </a:lnTo>
                <a:lnTo>
                  <a:pt x="106973" y="281642"/>
                </a:lnTo>
                <a:lnTo>
                  <a:pt x="138066" y="311919"/>
                </a:lnTo>
                <a:lnTo>
                  <a:pt x="178740" y="327286"/>
                </a:lnTo>
                <a:lnTo>
                  <a:pt x="202498" y="329206"/>
                </a:lnTo>
                <a:lnTo>
                  <a:pt x="226265" y="327286"/>
                </a:lnTo>
                <a:lnTo>
                  <a:pt x="247767" y="321523"/>
                </a:lnTo>
                <a:lnTo>
                  <a:pt x="267004" y="311919"/>
                </a:lnTo>
                <a:lnTo>
                  <a:pt x="283977" y="298474"/>
                </a:lnTo>
                <a:lnTo>
                  <a:pt x="285077" y="297172"/>
                </a:lnTo>
                <a:lnTo>
                  <a:pt x="202498" y="297172"/>
                </a:lnTo>
                <a:lnTo>
                  <a:pt x="164572" y="291947"/>
                </a:lnTo>
                <a:lnTo>
                  <a:pt x="134761" y="276271"/>
                </a:lnTo>
                <a:lnTo>
                  <a:pt x="113067" y="250144"/>
                </a:lnTo>
                <a:lnTo>
                  <a:pt x="99490" y="213568"/>
                </a:lnTo>
                <a:close/>
              </a:path>
              <a:path w="405129" h="405130">
                <a:moveTo>
                  <a:pt x="321654" y="213568"/>
                </a:moveTo>
                <a:lnTo>
                  <a:pt x="305506" y="213568"/>
                </a:lnTo>
                <a:lnTo>
                  <a:pt x="291929" y="250144"/>
                </a:lnTo>
                <a:lnTo>
                  <a:pt x="270235" y="276271"/>
                </a:lnTo>
                <a:lnTo>
                  <a:pt x="240425" y="291947"/>
                </a:lnTo>
                <a:lnTo>
                  <a:pt x="202498" y="297172"/>
                </a:lnTo>
                <a:lnTo>
                  <a:pt x="285077" y="297172"/>
                </a:lnTo>
                <a:lnTo>
                  <a:pt x="298211" y="281642"/>
                </a:lnTo>
                <a:lnTo>
                  <a:pt x="309235" y="261880"/>
                </a:lnTo>
                <a:lnTo>
                  <a:pt x="317049" y="239189"/>
                </a:lnTo>
                <a:lnTo>
                  <a:pt x="321654" y="213568"/>
                </a:lnTo>
                <a:close/>
              </a:path>
              <a:path w="405129" h="405130">
                <a:moveTo>
                  <a:pt x="147065" y="106001"/>
                </a:moveTo>
                <a:lnTo>
                  <a:pt x="129181" y="106001"/>
                </a:lnTo>
                <a:lnTo>
                  <a:pt x="121629" y="109127"/>
                </a:lnTo>
                <a:lnTo>
                  <a:pt x="109127" y="121629"/>
                </a:lnTo>
                <a:lnTo>
                  <a:pt x="106001" y="129181"/>
                </a:lnTo>
                <a:lnTo>
                  <a:pt x="106001" y="146893"/>
                </a:lnTo>
                <a:lnTo>
                  <a:pt x="109127" y="154445"/>
                </a:lnTo>
                <a:lnTo>
                  <a:pt x="121629" y="166947"/>
                </a:lnTo>
                <a:lnTo>
                  <a:pt x="129181" y="170072"/>
                </a:lnTo>
                <a:lnTo>
                  <a:pt x="146893" y="170072"/>
                </a:lnTo>
                <a:lnTo>
                  <a:pt x="154489" y="166947"/>
                </a:lnTo>
                <a:lnTo>
                  <a:pt x="167165" y="154445"/>
                </a:lnTo>
                <a:lnTo>
                  <a:pt x="170333" y="146893"/>
                </a:lnTo>
                <a:lnTo>
                  <a:pt x="170333" y="129181"/>
                </a:lnTo>
                <a:lnTo>
                  <a:pt x="167208" y="121629"/>
                </a:lnTo>
                <a:lnTo>
                  <a:pt x="154706" y="109127"/>
                </a:lnTo>
                <a:lnTo>
                  <a:pt x="147065" y="106001"/>
                </a:lnTo>
                <a:close/>
              </a:path>
              <a:path w="405129" h="405130">
                <a:moveTo>
                  <a:pt x="275814" y="106001"/>
                </a:moveTo>
                <a:lnTo>
                  <a:pt x="258104" y="106001"/>
                </a:lnTo>
                <a:lnTo>
                  <a:pt x="250508" y="109127"/>
                </a:lnTo>
                <a:lnTo>
                  <a:pt x="237832" y="121629"/>
                </a:lnTo>
                <a:lnTo>
                  <a:pt x="234664" y="129181"/>
                </a:lnTo>
                <a:lnTo>
                  <a:pt x="234664" y="146893"/>
                </a:lnTo>
                <a:lnTo>
                  <a:pt x="237832" y="154445"/>
                </a:lnTo>
                <a:lnTo>
                  <a:pt x="250508" y="166947"/>
                </a:lnTo>
                <a:lnTo>
                  <a:pt x="258104" y="170072"/>
                </a:lnTo>
                <a:lnTo>
                  <a:pt x="275814" y="170072"/>
                </a:lnTo>
                <a:lnTo>
                  <a:pt x="283368" y="166947"/>
                </a:lnTo>
                <a:lnTo>
                  <a:pt x="295869" y="154445"/>
                </a:lnTo>
                <a:lnTo>
                  <a:pt x="298994" y="146893"/>
                </a:lnTo>
                <a:lnTo>
                  <a:pt x="298994" y="129181"/>
                </a:lnTo>
                <a:lnTo>
                  <a:pt x="295869" y="121629"/>
                </a:lnTo>
                <a:lnTo>
                  <a:pt x="283368" y="109127"/>
                </a:lnTo>
                <a:lnTo>
                  <a:pt x="275814" y="106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58217" y="1018616"/>
            <a:ext cx="250750" cy="128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09278" y="911051"/>
            <a:ext cx="77030" cy="767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880616" y="911051"/>
            <a:ext cx="77030" cy="767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773423" y="804672"/>
            <a:ext cx="420624" cy="4206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44</a:t>
            </a:fld>
          </a:p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8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7215" y="1424139"/>
            <a:ext cx="3012935" cy="37072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71216" y="603504"/>
            <a:ext cx="2993135" cy="4328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172262" y="5391403"/>
            <a:ext cx="4318635" cy="565150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marL="1384300" marR="5080" indent="-1372235">
              <a:lnSpc>
                <a:spcPts val="2090"/>
              </a:lnSpc>
              <a:spcBef>
                <a:spcPts val="225"/>
              </a:spcBef>
            </a:pPr>
            <a:r>
              <a:rPr dirty="0" sz="1800" spc="-5">
                <a:latin typeface="Arial"/>
                <a:cs typeface="Arial"/>
              </a:rPr>
              <a:t>Eğitim hakkında fikirlerinizi lütfen paylaşın;  </a:t>
            </a:r>
            <a:r>
              <a:rPr dirty="0" sz="1800" spc="-15">
                <a:latin typeface="Arial"/>
                <a:cs typeface="Arial"/>
                <a:hlinkClick r:id="rId4"/>
              </a:rPr>
              <a:t>nry@nry.com.tr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44</a:t>
            </a:fld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4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2560" y="1261872"/>
            <a:ext cx="6294120" cy="752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11224" y="2240279"/>
            <a:ext cx="6330696" cy="505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10255" y="2798064"/>
            <a:ext cx="3499104" cy="5059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173223" y="4437888"/>
            <a:ext cx="4916424" cy="515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240023" y="4983479"/>
            <a:ext cx="2679192" cy="5090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44</a:t>
            </a:fld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7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0087" y="2117851"/>
            <a:ext cx="6732905" cy="189103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100"/>
              </a:spcBef>
            </a:pPr>
            <a:r>
              <a:rPr dirty="0" spc="-5" b="0">
                <a:solidFill>
                  <a:srgbClr val="000000"/>
                </a:solidFill>
                <a:latin typeface="Arial"/>
                <a:cs typeface="Arial"/>
              </a:rPr>
              <a:t>Duygu, düşünce veya bilgilerin,  </a:t>
            </a:r>
            <a:r>
              <a:rPr dirty="0" u="heavy" spc="-5">
                <a:solidFill>
                  <a:srgbClr val="DA1F28"/>
                </a:solidFill>
                <a:uFill>
                  <a:solidFill>
                    <a:srgbClr val="DA1F28"/>
                  </a:solidFill>
                </a:uFill>
                <a:latin typeface="Arial"/>
                <a:cs typeface="Arial"/>
              </a:rPr>
              <a:t>Akla gelebilecek her </a:t>
            </a:r>
            <a:r>
              <a:rPr dirty="0" u="heavy">
                <a:solidFill>
                  <a:srgbClr val="DA1F28"/>
                </a:solidFill>
                <a:uFill>
                  <a:solidFill>
                    <a:srgbClr val="DA1F28"/>
                  </a:solidFill>
                </a:uFill>
                <a:latin typeface="Arial"/>
                <a:cs typeface="Arial"/>
              </a:rPr>
              <a:t>türlü </a:t>
            </a:r>
            <a:r>
              <a:rPr dirty="0" u="heavy" spc="-5">
                <a:solidFill>
                  <a:srgbClr val="DA1F28"/>
                </a:solidFill>
                <a:uFill>
                  <a:solidFill>
                    <a:srgbClr val="DA1F28"/>
                  </a:solidFill>
                </a:uFill>
                <a:latin typeface="Arial"/>
                <a:cs typeface="Arial"/>
              </a:rPr>
              <a:t>yolla </a:t>
            </a:r>
            <a:r>
              <a:rPr dirty="0" spc="-5">
                <a:solidFill>
                  <a:srgbClr val="DA1F28"/>
                </a:solidFill>
                <a:latin typeface="Arial"/>
                <a:cs typeface="Arial"/>
              </a:rPr>
              <a:t> </a:t>
            </a:r>
            <a:r>
              <a:rPr dirty="0" spc="-5" b="0">
                <a:solidFill>
                  <a:srgbClr val="000000"/>
                </a:solidFill>
                <a:latin typeface="Arial"/>
                <a:cs typeface="Arial"/>
              </a:rPr>
              <a:t>başkalarına</a:t>
            </a:r>
            <a:r>
              <a:rPr dirty="0" spc="-10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20" b="0">
                <a:solidFill>
                  <a:srgbClr val="000000"/>
                </a:solidFill>
                <a:latin typeface="Arial"/>
                <a:cs typeface="Arial"/>
              </a:rPr>
              <a:t>aktarılmasıdır.</a:t>
            </a:r>
          </a:p>
        </p:txBody>
      </p:sp>
      <p:sp>
        <p:nvSpPr>
          <p:cNvPr id="3" name="object 3"/>
          <p:cNvSpPr/>
          <p:nvPr/>
        </p:nvSpPr>
        <p:spPr>
          <a:xfrm>
            <a:off x="798576" y="515112"/>
            <a:ext cx="3267455" cy="5852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620917" y="6295588"/>
            <a:ext cx="189230" cy="2527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z="1600">
                <a:solidFill>
                  <a:srgbClr val="464646"/>
                </a:solidFill>
                <a:latin typeface="Arial"/>
                <a:cs typeface="Arial"/>
              </a:rPr>
              <a:t>2</a:t>
            </a:fld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3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9511" y="3511296"/>
            <a:ext cx="3044952" cy="79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675632" y="3511296"/>
            <a:ext cx="3044952" cy="792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486655" y="3474720"/>
            <a:ext cx="152400" cy="149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521297" y="3507252"/>
            <a:ext cx="83820" cy="838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52775" y="3213099"/>
            <a:ext cx="1219200" cy="685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152775" y="3213100"/>
            <a:ext cx="1219200" cy="685800"/>
          </a:xfrm>
          <a:custGeom>
            <a:avLst/>
            <a:gdLst/>
            <a:ahLst/>
            <a:cxnLst/>
            <a:rect l="l" t="t" r="r" b="b"/>
            <a:pathLst>
              <a:path w="1219200" h="685800">
                <a:moveTo>
                  <a:pt x="0" y="342900"/>
                </a:moveTo>
                <a:lnTo>
                  <a:pt x="10992" y="277741"/>
                </a:lnTo>
                <a:lnTo>
                  <a:pt x="42605" y="216709"/>
                </a:lnTo>
                <a:lnTo>
                  <a:pt x="92796" y="160954"/>
                </a:lnTo>
                <a:lnTo>
                  <a:pt x="124220" y="135415"/>
                </a:lnTo>
                <a:lnTo>
                  <a:pt x="159522" y="111626"/>
                </a:lnTo>
                <a:lnTo>
                  <a:pt x="198446" y="89731"/>
                </a:lnTo>
                <a:lnTo>
                  <a:pt x="240738" y="69874"/>
                </a:lnTo>
                <a:lnTo>
                  <a:pt x="286141" y="52198"/>
                </a:lnTo>
                <a:lnTo>
                  <a:pt x="334400" y="36847"/>
                </a:lnTo>
                <a:lnTo>
                  <a:pt x="385261" y="23965"/>
                </a:lnTo>
                <a:lnTo>
                  <a:pt x="438466" y="13696"/>
                </a:lnTo>
                <a:lnTo>
                  <a:pt x="493761" y="6183"/>
                </a:lnTo>
                <a:lnTo>
                  <a:pt x="550891" y="1569"/>
                </a:lnTo>
                <a:lnTo>
                  <a:pt x="609600" y="0"/>
                </a:lnTo>
                <a:lnTo>
                  <a:pt x="668308" y="1569"/>
                </a:lnTo>
                <a:lnTo>
                  <a:pt x="725438" y="6183"/>
                </a:lnTo>
                <a:lnTo>
                  <a:pt x="780733" y="13696"/>
                </a:lnTo>
                <a:lnTo>
                  <a:pt x="833938" y="23965"/>
                </a:lnTo>
                <a:lnTo>
                  <a:pt x="884799" y="36847"/>
                </a:lnTo>
                <a:lnTo>
                  <a:pt x="933058" y="52198"/>
                </a:lnTo>
                <a:lnTo>
                  <a:pt x="978461" y="69874"/>
                </a:lnTo>
                <a:lnTo>
                  <a:pt x="1020753" y="89731"/>
                </a:lnTo>
                <a:lnTo>
                  <a:pt x="1059677" y="111626"/>
                </a:lnTo>
                <a:lnTo>
                  <a:pt x="1094979" y="135415"/>
                </a:lnTo>
                <a:lnTo>
                  <a:pt x="1126403" y="160954"/>
                </a:lnTo>
                <a:lnTo>
                  <a:pt x="1153693" y="188100"/>
                </a:lnTo>
                <a:lnTo>
                  <a:pt x="1194851" y="246637"/>
                </a:lnTo>
                <a:lnTo>
                  <a:pt x="1216409" y="309876"/>
                </a:lnTo>
                <a:lnTo>
                  <a:pt x="1219200" y="342900"/>
                </a:lnTo>
                <a:lnTo>
                  <a:pt x="1216409" y="375923"/>
                </a:lnTo>
                <a:lnTo>
                  <a:pt x="1194851" y="439162"/>
                </a:lnTo>
                <a:lnTo>
                  <a:pt x="1153693" y="497699"/>
                </a:lnTo>
                <a:lnTo>
                  <a:pt x="1126403" y="524845"/>
                </a:lnTo>
                <a:lnTo>
                  <a:pt x="1094979" y="550384"/>
                </a:lnTo>
                <a:lnTo>
                  <a:pt x="1059677" y="574173"/>
                </a:lnTo>
                <a:lnTo>
                  <a:pt x="1020753" y="596068"/>
                </a:lnTo>
                <a:lnTo>
                  <a:pt x="978461" y="615925"/>
                </a:lnTo>
                <a:lnTo>
                  <a:pt x="933058" y="633601"/>
                </a:lnTo>
                <a:lnTo>
                  <a:pt x="884799" y="648952"/>
                </a:lnTo>
                <a:lnTo>
                  <a:pt x="833938" y="661834"/>
                </a:lnTo>
                <a:lnTo>
                  <a:pt x="780733" y="672103"/>
                </a:lnTo>
                <a:lnTo>
                  <a:pt x="725438" y="679617"/>
                </a:lnTo>
                <a:lnTo>
                  <a:pt x="668308" y="684230"/>
                </a:lnTo>
                <a:lnTo>
                  <a:pt x="609600" y="685800"/>
                </a:lnTo>
                <a:lnTo>
                  <a:pt x="550891" y="684230"/>
                </a:lnTo>
                <a:lnTo>
                  <a:pt x="493761" y="679617"/>
                </a:lnTo>
                <a:lnTo>
                  <a:pt x="438466" y="672103"/>
                </a:lnTo>
                <a:lnTo>
                  <a:pt x="385261" y="661834"/>
                </a:lnTo>
                <a:lnTo>
                  <a:pt x="334400" y="648952"/>
                </a:lnTo>
                <a:lnTo>
                  <a:pt x="286141" y="633601"/>
                </a:lnTo>
                <a:lnTo>
                  <a:pt x="240738" y="615925"/>
                </a:lnTo>
                <a:lnTo>
                  <a:pt x="198446" y="596068"/>
                </a:lnTo>
                <a:lnTo>
                  <a:pt x="159522" y="574173"/>
                </a:lnTo>
                <a:lnTo>
                  <a:pt x="124220" y="550384"/>
                </a:lnTo>
                <a:lnTo>
                  <a:pt x="92796" y="524845"/>
                </a:lnTo>
                <a:lnTo>
                  <a:pt x="65506" y="497699"/>
                </a:lnTo>
                <a:lnTo>
                  <a:pt x="24348" y="439162"/>
                </a:lnTo>
                <a:lnTo>
                  <a:pt x="2790" y="375923"/>
                </a:lnTo>
                <a:lnTo>
                  <a:pt x="0" y="3429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321550" y="3213099"/>
            <a:ext cx="1066800" cy="609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321550" y="3213100"/>
            <a:ext cx="1066800" cy="609600"/>
          </a:xfrm>
          <a:custGeom>
            <a:avLst/>
            <a:gdLst/>
            <a:ahLst/>
            <a:cxnLst/>
            <a:rect l="l" t="t" r="r" b="b"/>
            <a:pathLst>
              <a:path w="1066800" h="609600">
                <a:moveTo>
                  <a:pt x="0" y="304800"/>
                </a:moveTo>
                <a:lnTo>
                  <a:pt x="12302" y="239413"/>
                </a:lnTo>
                <a:lnTo>
                  <a:pt x="47475" y="178913"/>
                </a:lnTo>
                <a:lnTo>
                  <a:pt x="102915" y="124789"/>
                </a:lnTo>
                <a:lnTo>
                  <a:pt x="137421" y="100582"/>
                </a:lnTo>
                <a:lnTo>
                  <a:pt x="176018" y="78526"/>
                </a:lnTo>
                <a:lnTo>
                  <a:pt x="218380" y="58808"/>
                </a:lnTo>
                <a:lnTo>
                  <a:pt x="264182" y="41614"/>
                </a:lnTo>
                <a:lnTo>
                  <a:pt x="313099" y="27128"/>
                </a:lnTo>
                <a:lnTo>
                  <a:pt x="364804" y="15538"/>
                </a:lnTo>
                <a:lnTo>
                  <a:pt x="418973" y="7030"/>
                </a:lnTo>
                <a:lnTo>
                  <a:pt x="475280" y="1788"/>
                </a:lnTo>
                <a:lnTo>
                  <a:pt x="533400" y="0"/>
                </a:lnTo>
                <a:lnTo>
                  <a:pt x="591519" y="1788"/>
                </a:lnTo>
                <a:lnTo>
                  <a:pt x="647826" y="7030"/>
                </a:lnTo>
                <a:lnTo>
                  <a:pt x="701995" y="15538"/>
                </a:lnTo>
                <a:lnTo>
                  <a:pt x="753700" y="27128"/>
                </a:lnTo>
                <a:lnTo>
                  <a:pt x="802617" y="41614"/>
                </a:lnTo>
                <a:lnTo>
                  <a:pt x="848419" y="58808"/>
                </a:lnTo>
                <a:lnTo>
                  <a:pt x="890781" y="78526"/>
                </a:lnTo>
                <a:lnTo>
                  <a:pt x="929378" y="100582"/>
                </a:lnTo>
                <a:lnTo>
                  <a:pt x="963884" y="124789"/>
                </a:lnTo>
                <a:lnTo>
                  <a:pt x="993975" y="150961"/>
                </a:lnTo>
                <a:lnTo>
                  <a:pt x="1039606" y="208459"/>
                </a:lnTo>
                <a:lnTo>
                  <a:pt x="1063670" y="271588"/>
                </a:lnTo>
                <a:lnTo>
                  <a:pt x="1066800" y="304800"/>
                </a:lnTo>
                <a:lnTo>
                  <a:pt x="1063670" y="338011"/>
                </a:lnTo>
                <a:lnTo>
                  <a:pt x="1039606" y="401140"/>
                </a:lnTo>
                <a:lnTo>
                  <a:pt x="993975" y="458638"/>
                </a:lnTo>
                <a:lnTo>
                  <a:pt x="963884" y="484810"/>
                </a:lnTo>
                <a:lnTo>
                  <a:pt x="929378" y="509017"/>
                </a:lnTo>
                <a:lnTo>
                  <a:pt x="890781" y="531073"/>
                </a:lnTo>
                <a:lnTo>
                  <a:pt x="848419" y="550791"/>
                </a:lnTo>
                <a:lnTo>
                  <a:pt x="802617" y="567985"/>
                </a:lnTo>
                <a:lnTo>
                  <a:pt x="753700" y="582471"/>
                </a:lnTo>
                <a:lnTo>
                  <a:pt x="701995" y="594061"/>
                </a:lnTo>
                <a:lnTo>
                  <a:pt x="647826" y="602569"/>
                </a:lnTo>
                <a:lnTo>
                  <a:pt x="591519" y="607811"/>
                </a:lnTo>
                <a:lnTo>
                  <a:pt x="533400" y="609600"/>
                </a:lnTo>
                <a:lnTo>
                  <a:pt x="475280" y="607811"/>
                </a:lnTo>
                <a:lnTo>
                  <a:pt x="418973" y="602569"/>
                </a:lnTo>
                <a:lnTo>
                  <a:pt x="364804" y="594061"/>
                </a:lnTo>
                <a:lnTo>
                  <a:pt x="313099" y="582471"/>
                </a:lnTo>
                <a:lnTo>
                  <a:pt x="264182" y="567985"/>
                </a:lnTo>
                <a:lnTo>
                  <a:pt x="218380" y="550791"/>
                </a:lnTo>
                <a:lnTo>
                  <a:pt x="176018" y="531073"/>
                </a:lnTo>
                <a:lnTo>
                  <a:pt x="137421" y="509017"/>
                </a:lnTo>
                <a:lnTo>
                  <a:pt x="102915" y="484810"/>
                </a:lnTo>
                <a:lnTo>
                  <a:pt x="72824" y="458638"/>
                </a:lnTo>
                <a:lnTo>
                  <a:pt x="27193" y="401140"/>
                </a:lnTo>
                <a:lnTo>
                  <a:pt x="3129" y="338011"/>
                </a:lnTo>
                <a:lnTo>
                  <a:pt x="0" y="3048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206751" y="316991"/>
            <a:ext cx="5050536" cy="609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20750" y="3213099"/>
            <a:ext cx="1219200" cy="685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20750" y="3213100"/>
            <a:ext cx="1219200" cy="685800"/>
          </a:xfrm>
          <a:custGeom>
            <a:avLst/>
            <a:gdLst/>
            <a:ahLst/>
            <a:cxnLst/>
            <a:rect l="l" t="t" r="r" b="b"/>
            <a:pathLst>
              <a:path w="1219200" h="685800">
                <a:moveTo>
                  <a:pt x="0" y="342900"/>
                </a:moveTo>
                <a:lnTo>
                  <a:pt x="10992" y="277741"/>
                </a:lnTo>
                <a:lnTo>
                  <a:pt x="42605" y="216709"/>
                </a:lnTo>
                <a:lnTo>
                  <a:pt x="92796" y="160954"/>
                </a:lnTo>
                <a:lnTo>
                  <a:pt x="124220" y="135415"/>
                </a:lnTo>
                <a:lnTo>
                  <a:pt x="159522" y="111626"/>
                </a:lnTo>
                <a:lnTo>
                  <a:pt x="198446" y="89731"/>
                </a:lnTo>
                <a:lnTo>
                  <a:pt x="240738" y="69874"/>
                </a:lnTo>
                <a:lnTo>
                  <a:pt x="286141" y="52198"/>
                </a:lnTo>
                <a:lnTo>
                  <a:pt x="334400" y="36847"/>
                </a:lnTo>
                <a:lnTo>
                  <a:pt x="385261" y="23965"/>
                </a:lnTo>
                <a:lnTo>
                  <a:pt x="438466" y="13696"/>
                </a:lnTo>
                <a:lnTo>
                  <a:pt x="493761" y="6183"/>
                </a:lnTo>
                <a:lnTo>
                  <a:pt x="550891" y="1569"/>
                </a:lnTo>
                <a:lnTo>
                  <a:pt x="609600" y="0"/>
                </a:lnTo>
                <a:lnTo>
                  <a:pt x="668308" y="1569"/>
                </a:lnTo>
                <a:lnTo>
                  <a:pt x="725438" y="6183"/>
                </a:lnTo>
                <a:lnTo>
                  <a:pt x="780733" y="13696"/>
                </a:lnTo>
                <a:lnTo>
                  <a:pt x="833938" y="23965"/>
                </a:lnTo>
                <a:lnTo>
                  <a:pt x="884799" y="36847"/>
                </a:lnTo>
                <a:lnTo>
                  <a:pt x="933058" y="52198"/>
                </a:lnTo>
                <a:lnTo>
                  <a:pt x="978461" y="69874"/>
                </a:lnTo>
                <a:lnTo>
                  <a:pt x="1020753" y="89731"/>
                </a:lnTo>
                <a:lnTo>
                  <a:pt x="1059677" y="111626"/>
                </a:lnTo>
                <a:lnTo>
                  <a:pt x="1094979" y="135415"/>
                </a:lnTo>
                <a:lnTo>
                  <a:pt x="1126403" y="160954"/>
                </a:lnTo>
                <a:lnTo>
                  <a:pt x="1153693" y="188100"/>
                </a:lnTo>
                <a:lnTo>
                  <a:pt x="1194851" y="246637"/>
                </a:lnTo>
                <a:lnTo>
                  <a:pt x="1216409" y="309876"/>
                </a:lnTo>
                <a:lnTo>
                  <a:pt x="1219200" y="342900"/>
                </a:lnTo>
                <a:lnTo>
                  <a:pt x="1216409" y="375923"/>
                </a:lnTo>
                <a:lnTo>
                  <a:pt x="1194851" y="439162"/>
                </a:lnTo>
                <a:lnTo>
                  <a:pt x="1153693" y="497699"/>
                </a:lnTo>
                <a:lnTo>
                  <a:pt x="1126403" y="524845"/>
                </a:lnTo>
                <a:lnTo>
                  <a:pt x="1094979" y="550384"/>
                </a:lnTo>
                <a:lnTo>
                  <a:pt x="1059677" y="574173"/>
                </a:lnTo>
                <a:lnTo>
                  <a:pt x="1020753" y="596068"/>
                </a:lnTo>
                <a:lnTo>
                  <a:pt x="978461" y="615925"/>
                </a:lnTo>
                <a:lnTo>
                  <a:pt x="933058" y="633601"/>
                </a:lnTo>
                <a:lnTo>
                  <a:pt x="884799" y="648952"/>
                </a:lnTo>
                <a:lnTo>
                  <a:pt x="833938" y="661834"/>
                </a:lnTo>
                <a:lnTo>
                  <a:pt x="780733" y="672103"/>
                </a:lnTo>
                <a:lnTo>
                  <a:pt x="725438" y="679617"/>
                </a:lnTo>
                <a:lnTo>
                  <a:pt x="668308" y="684230"/>
                </a:lnTo>
                <a:lnTo>
                  <a:pt x="609600" y="685800"/>
                </a:lnTo>
                <a:lnTo>
                  <a:pt x="550891" y="684230"/>
                </a:lnTo>
                <a:lnTo>
                  <a:pt x="493761" y="679617"/>
                </a:lnTo>
                <a:lnTo>
                  <a:pt x="438466" y="672103"/>
                </a:lnTo>
                <a:lnTo>
                  <a:pt x="385261" y="661834"/>
                </a:lnTo>
                <a:lnTo>
                  <a:pt x="334400" y="648952"/>
                </a:lnTo>
                <a:lnTo>
                  <a:pt x="286141" y="633601"/>
                </a:lnTo>
                <a:lnTo>
                  <a:pt x="240738" y="615925"/>
                </a:lnTo>
                <a:lnTo>
                  <a:pt x="198446" y="596068"/>
                </a:lnTo>
                <a:lnTo>
                  <a:pt x="159522" y="574173"/>
                </a:lnTo>
                <a:lnTo>
                  <a:pt x="124220" y="550384"/>
                </a:lnTo>
                <a:lnTo>
                  <a:pt x="92796" y="524845"/>
                </a:lnTo>
                <a:lnTo>
                  <a:pt x="65506" y="497699"/>
                </a:lnTo>
                <a:lnTo>
                  <a:pt x="24348" y="439162"/>
                </a:lnTo>
                <a:lnTo>
                  <a:pt x="2790" y="375923"/>
                </a:lnTo>
                <a:lnTo>
                  <a:pt x="0" y="3429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034669" y="3361435"/>
            <a:ext cx="34201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38705" algn="l"/>
                <a:tab pos="3406775" algn="l"/>
              </a:tabLst>
            </a:pPr>
            <a:r>
              <a:rPr dirty="0" sz="2400" spc="-15">
                <a:solidFill>
                  <a:srgbClr val="FFFFFF"/>
                </a:solidFill>
                <a:latin typeface="Tahoma"/>
                <a:cs typeface="Tahoma"/>
              </a:rPr>
              <a:t>Kay</a:t>
            </a:r>
            <a:r>
              <a:rPr dirty="0" sz="2400" spc="-15" strike="sngStrike">
                <a:solidFill>
                  <a:srgbClr val="FFFFFF"/>
                </a:solidFill>
                <a:latin typeface="Tahoma"/>
                <a:cs typeface="Tahoma"/>
              </a:rPr>
              <a:t>nak	</a:t>
            </a:r>
            <a:r>
              <a:rPr dirty="0" sz="2400" spc="-5" strike="sngStrike">
                <a:solidFill>
                  <a:srgbClr val="FFFFFF"/>
                </a:solidFill>
                <a:latin typeface="Tahoma"/>
                <a:cs typeface="Tahoma"/>
              </a:rPr>
              <a:t>Mesaj	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13362" y="3213099"/>
            <a:ext cx="1066800" cy="685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313362" y="3213100"/>
            <a:ext cx="1066800" cy="685800"/>
          </a:xfrm>
          <a:custGeom>
            <a:avLst/>
            <a:gdLst/>
            <a:ahLst/>
            <a:cxnLst/>
            <a:rect l="l" t="t" r="r" b="b"/>
            <a:pathLst>
              <a:path w="1066800" h="685800">
                <a:moveTo>
                  <a:pt x="0" y="342900"/>
                </a:moveTo>
                <a:lnTo>
                  <a:pt x="12302" y="269339"/>
                </a:lnTo>
                <a:lnTo>
                  <a:pt x="47475" y="201278"/>
                </a:lnTo>
                <a:lnTo>
                  <a:pt x="72824" y="169831"/>
                </a:lnTo>
                <a:lnTo>
                  <a:pt x="102915" y="140387"/>
                </a:lnTo>
                <a:lnTo>
                  <a:pt x="137421" y="113154"/>
                </a:lnTo>
                <a:lnTo>
                  <a:pt x="176018" y="88342"/>
                </a:lnTo>
                <a:lnTo>
                  <a:pt x="218380" y="66159"/>
                </a:lnTo>
                <a:lnTo>
                  <a:pt x="264182" y="46815"/>
                </a:lnTo>
                <a:lnTo>
                  <a:pt x="313099" y="30520"/>
                </a:lnTo>
                <a:lnTo>
                  <a:pt x="364804" y="17481"/>
                </a:lnTo>
                <a:lnTo>
                  <a:pt x="418973" y="7908"/>
                </a:lnTo>
                <a:lnTo>
                  <a:pt x="475280" y="2012"/>
                </a:lnTo>
                <a:lnTo>
                  <a:pt x="533400" y="0"/>
                </a:lnTo>
                <a:lnTo>
                  <a:pt x="591519" y="2012"/>
                </a:lnTo>
                <a:lnTo>
                  <a:pt x="647826" y="7908"/>
                </a:lnTo>
                <a:lnTo>
                  <a:pt x="701995" y="17481"/>
                </a:lnTo>
                <a:lnTo>
                  <a:pt x="753700" y="30520"/>
                </a:lnTo>
                <a:lnTo>
                  <a:pt x="802617" y="46815"/>
                </a:lnTo>
                <a:lnTo>
                  <a:pt x="848419" y="66159"/>
                </a:lnTo>
                <a:lnTo>
                  <a:pt x="890781" y="88342"/>
                </a:lnTo>
                <a:lnTo>
                  <a:pt x="929378" y="113154"/>
                </a:lnTo>
                <a:lnTo>
                  <a:pt x="963884" y="140387"/>
                </a:lnTo>
                <a:lnTo>
                  <a:pt x="993975" y="169831"/>
                </a:lnTo>
                <a:lnTo>
                  <a:pt x="1019324" y="201278"/>
                </a:lnTo>
                <a:lnTo>
                  <a:pt x="1039606" y="234517"/>
                </a:lnTo>
                <a:lnTo>
                  <a:pt x="1063670" y="305537"/>
                </a:lnTo>
                <a:lnTo>
                  <a:pt x="1066800" y="342900"/>
                </a:lnTo>
                <a:lnTo>
                  <a:pt x="1063670" y="380262"/>
                </a:lnTo>
                <a:lnTo>
                  <a:pt x="1039606" y="451282"/>
                </a:lnTo>
                <a:lnTo>
                  <a:pt x="1019324" y="484522"/>
                </a:lnTo>
                <a:lnTo>
                  <a:pt x="993975" y="515968"/>
                </a:lnTo>
                <a:lnTo>
                  <a:pt x="963884" y="545412"/>
                </a:lnTo>
                <a:lnTo>
                  <a:pt x="929378" y="572645"/>
                </a:lnTo>
                <a:lnTo>
                  <a:pt x="890781" y="597457"/>
                </a:lnTo>
                <a:lnTo>
                  <a:pt x="848419" y="619640"/>
                </a:lnTo>
                <a:lnTo>
                  <a:pt x="802617" y="638984"/>
                </a:lnTo>
                <a:lnTo>
                  <a:pt x="753700" y="655280"/>
                </a:lnTo>
                <a:lnTo>
                  <a:pt x="701995" y="668318"/>
                </a:lnTo>
                <a:lnTo>
                  <a:pt x="647826" y="677891"/>
                </a:lnTo>
                <a:lnTo>
                  <a:pt x="591519" y="683787"/>
                </a:lnTo>
                <a:lnTo>
                  <a:pt x="533400" y="685800"/>
                </a:lnTo>
                <a:lnTo>
                  <a:pt x="475280" y="683787"/>
                </a:lnTo>
                <a:lnTo>
                  <a:pt x="418973" y="677891"/>
                </a:lnTo>
                <a:lnTo>
                  <a:pt x="364804" y="668318"/>
                </a:lnTo>
                <a:lnTo>
                  <a:pt x="313099" y="655280"/>
                </a:lnTo>
                <a:lnTo>
                  <a:pt x="264182" y="638984"/>
                </a:lnTo>
                <a:lnTo>
                  <a:pt x="218380" y="619640"/>
                </a:lnTo>
                <a:lnTo>
                  <a:pt x="176018" y="597457"/>
                </a:lnTo>
                <a:lnTo>
                  <a:pt x="137421" y="572645"/>
                </a:lnTo>
                <a:lnTo>
                  <a:pt x="102915" y="545412"/>
                </a:lnTo>
                <a:lnTo>
                  <a:pt x="72824" y="515968"/>
                </a:lnTo>
                <a:lnTo>
                  <a:pt x="47475" y="484522"/>
                </a:lnTo>
                <a:lnTo>
                  <a:pt x="27193" y="451282"/>
                </a:lnTo>
                <a:lnTo>
                  <a:pt x="3129" y="380262"/>
                </a:lnTo>
                <a:lnTo>
                  <a:pt x="0" y="3429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931150" y="3810000"/>
            <a:ext cx="0" cy="914400"/>
          </a:xfrm>
          <a:custGeom>
            <a:avLst/>
            <a:gdLst/>
            <a:ahLst/>
            <a:cxnLst/>
            <a:rect l="l" t="t" r="r" b="b"/>
            <a:pathLst>
              <a:path w="0" h="914400">
                <a:moveTo>
                  <a:pt x="0" y="0"/>
                </a:moveTo>
                <a:lnTo>
                  <a:pt x="1" y="914400"/>
                </a:lnTo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007224" y="4720431"/>
            <a:ext cx="1962150" cy="0"/>
          </a:xfrm>
          <a:custGeom>
            <a:avLst/>
            <a:gdLst/>
            <a:ahLst/>
            <a:cxnLst/>
            <a:rect l="l" t="t" r="r" b="b"/>
            <a:pathLst>
              <a:path w="1962150" h="0">
                <a:moveTo>
                  <a:pt x="0" y="0"/>
                </a:moveTo>
                <a:lnTo>
                  <a:pt x="1962025" y="0"/>
                </a:lnTo>
              </a:path>
            </a:pathLst>
          </a:custGeom>
          <a:ln w="46038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511299" y="4720431"/>
            <a:ext cx="1692910" cy="0"/>
          </a:xfrm>
          <a:custGeom>
            <a:avLst/>
            <a:gdLst/>
            <a:ahLst/>
            <a:cxnLst/>
            <a:rect l="l" t="t" r="r" b="b"/>
            <a:pathLst>
              <a:path w="1692910" h="0">
                <a:moveTo>
                  <a:pt x="0" y="0"/>
                </a:moveTo>
                <a:lnTo>
                  <a:pt x="1692548" y="0"/>
                </a:lnTo>
              </a:path>
            </a:pathLst>
          </a:custGeom>
          <a:ln w="46038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473201" y="3810000"/>
            <a:ext cx="114300" cy="914400"/>
          </a:xfrm>
          <a:custGeom>
            <a:avLst/>
            <a:gdLst/>
            <a:ahLst/>
            <a:cxnLst/>
            <a:rect l="l" t="t" r="r" b="b"/>
            <a:pathLst>
              <a:path w="114300" h="914400">
                <a:moveTo>
                  <a:pt x="76200" y="95250"/>
                </a:moveTo>
                <a:lnTo>
                  <a:pt x="38100" y="95250"/>
                </a:lnTo>
                <a:lnTo>
                  <a:pt x="38098" y="914400"/>
                </a:lnTo>
                <a:lnTo>
                  <a:pt x="76198" y="914400"/>
                </a:lnTo>
                <a:lnTo>
                  <a:pt x="76200" y="95250"/>
                </a:lnTo>
                <a:close/>
              </a:path>
              <a:path w="114300" h="914400">
                <a:moveTo>
                  <a:pt x="57150" y="0"/>
                </a:moveTo>
                <a:lnTo>
                  <a:pt x="0" y="114300"/>
                </a:lnTo>
                <a:lnTo>
                  <a:pt x="38099" y="114300"/>
                </a:lnTo>
                <a:lnTo>
                  <a:pt x="38100" y="95250"/>
                </a:lnTo>
                <a:lnTo>
                  <a:pt x="104775" y="95250"/>
                </a:lnTo>
                <a:lnTo>
                  <a:pt x="57150" y="0"/>
                </a:lnTo>
                <a:close/>
              </a:path>
              <a:path w="114300" h="914400">
                <a:moveTo>
                  <a:pt x="104775" y="95250"/>
                </a:moveTo>
                <a:lnTo>
                  <a:pt x="76200" y="95250"/>
                </a:lnTo>
                <a:lnTo>
                  <a:pt x="76199" y="114300"/>
                </a:lnTo>
                <a:lnTo>
                  <a:pt x="114300" y="114300"/>
                </a:lnTo>
                <a:lnTo>
                  <a:pt x="104775" y="9525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3203848" y="4293096"/>
            <a:ext cx="2803525" cy="1173480"/>
          </a:xfrm>
          <a:prstGeom prst="rect">
            <a:avLst/>
          </a:prstGeom>
          <a:solidFill>
            <a:srgbClr val="B5E9F4"/>
          </a:solidFill>
          <a:ln w="12700">
            <a:solidFill>
              <a:srgbClr val="000000"/>
            </a:solidFill>
          </a:ln>
        </p:spPr>
        <p:txBody>
          <a:bodyPr wrap="square" lIns="0" tIns="217804" rIns="0" bIns="0" rtlCol="0" vert="horz">
            <a:spAutoFit/>
          </a:bodyPr>
          <a:lstStyle/>
          <a:p>
            <a:pPr marL="431165" marR="424180" indent="207645">
              <a:lnSpc>
                <a:spcPct val="100800"/>
              </a:lnSpc>
              <a:spcBef>
                <a:spcPts val="1714"/>
              </a:spcBef>
            </a:pPr>
            <a:r>
              <a:rPr dirty="0" sz="2400" spc="-5">
                <a:latin typeface="Tahoma"/>
                <a:cs typeface="Tahoma"/>
              </a:rPr>
              <a:t>Geribildirim  Etkisi ne</a:t>
            </a:r>
            <a:r>
              <a:rPr dirty="0" sz="2400" spc="-60">
                <a:latin typeface="Tahoma"/>
                <a:cs typeface="Tahoma"/>
              </a:rPr>
              <a:t> </a:t>
            </a:r>
            <a:r>
              <a:rPr dirty="0" sz="2400" spc="-5">
                <a:latin typeface="Tahoma"/>
                <a:cs typeface="Tahoma"/>
              </a:rPr>
              <a:t>oldu?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89523" y="3324859"/>
            <a:ext cx="34455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68044" algn="l"/>
                <a:tab pos="2898140" algn="l"/>
              </a:tabLst>
            </a:pPr>
            <a:r>
              <a:rPr dirty="0" sz="2400" strike="sngStrike">
                <a:solidFill>
                  <a:srgbClr val="FFFFFF"/>
                </a:solidFill>
                <a:latin typeface="Times New Roman"/>
                <a:cs typeface="Times New Roman"/>
              </a:rPr>
              <a:t> 	</a:t>
            </a:r>
            <a:r>
              <a:rPr dirty="0" sz="2400" spc="-55" strike="sngStrike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dirty="0" sz="2400" strike="sngStrike">
                <a:solidFill>
                  <a:srgbClr val="FFFFFF"/>
                </a:solidFill>
                <a:latin typeface="Tahoma"/>
                <a:cs typeface="Tahoma"/>
              </a:rPr>
              <a:t>anal	</a:t>
            </a:r>
            <a:r>
              <a:rPr dirty="0" sz="2400" spc="-5" strike="sngStrike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400" strike="noStrike">
                <a:solidFill>
                  <a:srgbClr val="FFFFFF"/>
                </a:solidFill>
                <a:latin typeface="Tahoma"/>
                <a:cs typeface="Tahoma"/>
              </a:rPr>
              <a:t>lı</a:t>
            </a:r>
            <a:r>
              <a:rPr dirty="0" sz="2400" spc="5" strike="noStrike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400" strike="noStrike">
                <a:solidFill>
                  <a:srgbClr val="FFFFFF"/>
                </a:solidFill>
                <a:latin typeface="Tahoma"/>
                <a:cs typeface="Tahoma"/>
              </a:rPr>
              <a:t>ı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144712" y="3500437"/>
            <a:ext cx="1008380" cy="144780"/>
          </a:xfrm>
          <a:custGeom>
            <a:avLst/>
            <a:gdLst/>
            <a:ahLst/>
            <a:cxnLst/>
            <a:rect l="l" t="t" r="r" b="b"/>
            <a:pathLst>
              <a:path w="1008380" h="144779">
                <a:moveTo>
                  <a:pt x="756047" y="0"/>
                </a:moveTo>
                <a:lnTo>
                  <a:pt x="756047" y="36116"/>
                </a:lnTo>
                <a:lnTo>
                  <a:pt x="0" y="36116"/>
                </a:lnTo>
                <a:lnTo>
                  <a:pt x="0" y="108346"/>
                </a:lnTo>
                <a:lnTo>
                  <a:pt x="756047" y="108346"/>
                </a:lnTo>
                <a:lnTo>
                  <a:pt x="756047" y="144462"/>
                </a:lnTo>
                <a:lnTo>
                  <a:pt x="1008062" y="72231"/>
                </a:lnTo>
                <a:lnTo>
                  <a:pt x="756047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144712" y="3500437"/>
            <a:ext cx="1008380" cy="144780"/>
          </a:xfrm>
          <a:custGeom>
            <a:avLst/>
            <a:gdLst/>
            <a:ahLst/>
            <a:cxnLst/>
            <a:rect l="l" t="t" r="r" b="b"/>
            <a:pathLst>
              <a:path w="1008380" h="144779">
                <a:moveTo>
                  <a:pt x="0" y="36115"/>
                </a:moveTo>
                <a:lnTo>
                  <a:pt x="756047" y="36115"/>
                </a:lnTo>
                <a:lnTo>
                  <a:pt x="756047" y="0"/>
                </a:lnTo>
                <a:lnTo>
                  <a:pt x="1008062" y="72231"/>
                </a:lnTo>
                <a:lnTo>
                  <a:pt x="756047" y="144462"/>
                </a:lnTo>
                <a:lnTo>
                  <a:pt x="756047" y="108346"/>
                </a:lnTo>
                <a:lnTo>
                  <a:pt x="0" y="108346"/>
                </a:lnTo>
                <a:lnTo>
                  <a:pt x="0" y="36115"/>
                </a:lnTo>
                <a:close/>
              </a:path>
            </a:pathLst>
          </a:custGeom>
          <a:ln w="12700">
            <a:solidFill>
              <a:srgbClr val="44B9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376737" y="3500437"/>
            <a:ext cx="1008380" cy="144780"/>
          </a:xfrm>
          <a:custGeom>
            <a:avLst/>
            <a:gdLst/>
            <a:ahLst/>
            <a:cxnLst/>
            <a:rect l="l" t="t" r="r" b="b"/>
            <a:pathLst>
              <a:path w="1008379" h="144779">
                <a:moveTo>
                  <a:pt x="756047" y="0"/>
                </a:moveTo>
                <a:lnTo>
                  <a:pt x="756047" y="36116"/>
                </a:lnTo>
                <a:lnTo>
                  <a:pt x="0" y="36116"/>
                </a:lnTo>
                <a:lnTo>
                  <a:pt x="0" y="108346"/>
                </a:lnTo>
                <a:lnTo>
                  <a:pt x="756047" y="108346"/>
                </a:lnTo>
                <a:lnTo>
                  <a:pt x="756047" y="144462"/>
                </a:lnTo>
                <a:lnTo>
                  <a:pt x="1008062" y="72231"/>
                </a:lnTo>
                <a:lnTo>
                  <a:pt x="756047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376737" y="3500437"/>
            <a:ext cx="1008380" cy="144780"/>
          </a:xfrm>
          <a:custGeom>
            <a:avLst/>
            <a:gdLst/>
            <a:ahLst/>
            <a:cxnLst/>
            <a:rect l="l" t="t" r="r" b="b"/>
            <a:pathLst>
              <a:path w="1008379" h="144779">
                <a:moveTo>
                  <a:pt x="0" y="36115"/>
                </a:moveTo>
                <a:lnTo>
                  <a:pt x="756047" y="36115"/>
                </a:lnTo>
                <a:lnTo>
                  <a:pt x="756047" y="0"/>
                </a:lnTo>
                <a:lnTo>
                  <a:pt x="1008062" y="72231"/>
                </a:lnTo>
                <a:lnTo>
                  <a:pt x="756047" y="144462"/>
                </a:lnTo>
                <a:lnTo>
                  <a:pt x="756047" y="108346"/>
                </a:lnTo>
                <a:lnTo>
                  <a:pt x="0" y="108346"/>
                </a:lnTo>
                <a:lnTo>
                  <a:pt x="0" y="3611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394450" y="3500437"/>
            <a:ext cx="1008380" cy="144780"/>
          </a:xfrm>
          <a:custGeom>
            <a:avLst/>
            <a:gdLst/>
            <a:ahLst/>
            <a:cxnLst/>
            <a:rect l="l" t="t" r="r" b="b"/>
            <a:pathLst>
              <a:path w="1008379" h="144779">
                <a:moveTo>
                  <a:pt x="756048" y="0"/>
                </a:moveTo>
                <a:lnTo>
                  <a:pt x="756048" y="36116"/>
                </a:lnTo>
                <a:lnTo>
                  <a:pt x="0" y="36116"/>
                </a:lnTo>
                <a:lnTo>
                  <a:pt x="0" y="108346"/>
                </a:lnTo>
                <a:lnTo>
                  <a:pt x="756048" y="108346"/>
                </a:lnTo>
                <a:lnTo>
                  <a:pt x="756048" y="144462"/>
                </a:lnTo>
                <a:lnTo>
                  <a:pt x="1008062" y="72231"/>
                </a:lnTo>
                <a:lnTo>
                  <a:pt x="756048" y="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394450" y="3500437"/>
            <a:ext cx="1008380" cy="144780"/>
          </a:xfrm>
          <a:custGeom>
            <a:avLst/>
            <a:gdLst/>
            <a:ahLst/>
            <a:cxnLst/>
            <a:rect l="l" t="t" r="r" b="b"/>
            <a:pathLst>
              <a:path w="1008379" h="144779">
                <a:moveTo>
                  <a:pt x="0" y="36115"/>
                </a:moveTo>
                <a:lnTo>
                  <a:pt x="756048" y="36115"/>
                </a:lnTo>
                <a:lnTo>
                  <a:pt x="756048" y="0"/>
                </a:lnTo>
                <a:lnTo>
                  <a:pt x="1008063" y="72231"/>
                </a:lnTo>
                <a:lnTo>
                  <a:pt x="756048" y="144462"/>
                </a:lnTo>
                <a:lnTo>
                  <a:pt x="756048" y="108346"/>
                </a:lnTo>
                <a:lnTo>
                  <a:pt x="0" y="108346"/>
                </a:lnTo>
                <a:lnTo>
                  <a:pt x="0" y="3611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041707" y="2513076"/>
            <a:ext cx="659765" cy="330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5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dirty="0" sz="2000" spc="-1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?</a:t>
            </a:r>
            <a:endParaRPr sz="2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46284" y="6333127"/>
            <a:ext cx="2395855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35"/>
              </a:lnSpc>
            </a:pPr>
            <a:r>
              <a:rPr dirty="0" sz="1300" spc="-5">
                <a:latin typeface="Arial"/>
                <a:cs typeface="Arial"/>
              </a:rPr>
              <a:t>Girişimcinin Profesyonel</a:t>
            </a:r>
            <a:r>
              <a:rPr dirty="0" sz="1300" spc="15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İletişimi</a:t>
            </a:r>
            <a:endParaRPr sz="13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485053" y="6336175"/>
            <a:ext cx="2230755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35"/>
              </a:lnSpc>
            </a:pPr>
            <a:r>
              <a:rPr dirty="0" sz="1300" spc="-5">
                <a:latin typeface="Arial"/>
                <a:cs typeface="Arial"/>
              </a:rPr>
              <a:t>Nuray EKİNC</a:t>
            </a:r>
            <a:r>
              <a:rPr dirty="0" sz="1300" spc="-5">
                <a:latin typeface="Arial"/>
                <a:cs typeface="Arial"/>
                <a:hlinkClick r:id="rId10"/>
              </a:rPr>
              <a:t>İ</a:t>
            </a:r>
            <a:r>
              <a:rPr dirty="0" sz="1300" spc="-20">
                <a:latin typeface="Arial"/>
                <a:cs typeface="Arial"/>
                <a:hlinkClick r:id="rId10"/>
              </a:rPr>
              <a:t> </a:t>
            </a:r>
            <a:r>
              <a:rPr dirty="0" sz="1300" spc="-10">
                <a:latin typeface="Arial"/>
                <a:cs typeface="Arial"/>
                <a:hlinkClick r:id="rId10"/>
              </a:rPr>
              <a:t>nry@nry.com.tr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080057" y="2513076"/>
            <a:ext cx="147891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FF0000"/>
                </a:solidFill>
                <a:latin typeface="Arial"/>
                <a:cs typeface="Arial"/>
              </a:rPr>
              <a:t>Ne</a:t>
            </a:r>
            <a:r>
              <a:rPr dirty="0" sz="2000" spc="-8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FF0000"/>
                </a:solidFill>
                <a:latin typeface="Arial"/>
                <a:cs typeface="Arial"/>
              </a:rPr>
              <a:t>Söyledi?</a:t>
            </a:r>
            <a:endParaRPr sz="2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162150" y="2513076"/>
            <a:ext cx="153924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FF0000"/>
                </a:solidFill>
                <a:latin typeface="Arial"/>
                <a:cs typeface="Arial"/>
              </a:rPr>
              <a:t>Hangi</a:t>
            </a:r>
            <a:r>
              <a:rPr dirty="0" sz="2000" spc="-13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 spc="-30" b="1">
                <a:solidFill>
                  <a:srgbClr val="FF0000"/>
                </a:solidFill>
                <a:latin typeface="Arial"/>
                <a:cs typeface="Arial"/>
              </a:rPr>
              <a:t>Yolla?</a:t>
            </a:r>
            <a:endParaRPr sz="2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512356" y="2513076"/>
            <a:ext cx="80137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5" b="1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dirty="0" sz="2000" spc="-10" b="1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dirty="0" sz="2000" spc="-5" b="1">
                <a:solidFill>
                  <a:srgbClr val="FF0000"/>
                </a:solidFill>
                <a:latin typeface="Arial"/>
                <a:cs typeface="Arial"/>
              </a:rPr>
              <a:t>me?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60314" y="6375908"/>
            <a:ext cx="20561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2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8640" y="847344"/>
            <a:ext cx="8074152" cy="472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46284" y="6372859"/>
            <a:ext cx="22040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Girişimcinin Profesyonel</a:t>
            </a:r>
            <a:r>
              <a:rPr dirty="0" sz="1200" spc="-2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İletişimi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46317" y="6276340"/>
            <a:ext cx="13843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464646"/>
                </a:solidFill>
                <a:latin typeface="Arial"/>
                <a:cs typeface="Arial"/>
              </a:rPr>
              <a:t>7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8984" y="6308288"/>
            <a:ext cx="8213090" cy="265430"/>
          </a:xfrm>
          <a:prstGeom prst="rect">
            <a:avLst/>
          </a:prstGeom>
        </p:spPr>
        <p:txBody>
          <a:bodyPr wrap="square" lIns="0" tIns="29209" rIns="0" bIns="0" rtlCol="0" vert="horz">
            <a:spAutoFit/>
          </a:bodyPr>
          <a:lstStyle/>
          <a:p>
            <a:pPr>
              <a:lnSpc>
                <a:spcPts val="1855"/>
              </a:lnSpc>
              <a:spcBef>
                <a:spcPts val="229"/>
              </a:spcBef>
              <a:tabLst>
                <a:tab pos="3113405" algn="l"/>
                <a:tab pos="8099425" algn="l"/>
              </a:tabLst>
            </a:pPr>
            <a:r>
              <a:rPr dirty="0" sz="1200">
                <a:solidFill>
                  <a:srgbClr val="464646"/>
                </a:solidFill>
                <a:latin typeface="Arial"/>
                <a:cs typeface="Arial"/>
              </a:rPr>
              <a:t>G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i</a:t>
            </a:r>
            <a:r>
              <a:rPr dirty="0" sz="1200">
                <a:solidFill>
                  <a:srgbClr val="464646"/>
                </a:solidFill>
                <a:latin typeface="Arial"/>
                <a:cs typeface="Arial"/>
              </a:rPr>
              <a:t>r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i</a:t>
            </a:r>
            <a:r>
              <a:rPr dirty="0" sz="1200">
                <a:solidFill>
                  <a:srgbClr val="464646"/>
                </a:solidFill>
                <a:latin typeface="Arial"/>
                <a:cs typeface="Arial"/>
              </a:rPr>
              <a:t>ş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i</a:t>
            </a:r>
            <a:r>
              <a:rPr dirty="0" sz="1200">
                <a:solidFill>
                  <a:srgbClr val="464646"/>
                </a:solidFill>
                <a:latin typeface="Arial"/>
                <a:cs typeface="Arial"/>
              </a:rPr>
              <a:t>mc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ini</a:t>
            </a:r>
            <a:r>
              <a:rPr dirty="0" sz="1200">
                <a:solidFill>
                  <a:srgbClr val="464646"/>
                </a:solidFill>
                <a:latin typeface="Arial"/>
                <a:cs typeface="Arial"/>
              </a:rPr>
              <a:t>n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 P</a:t>
            </a:r>
            <a:r>
              <a:rPr dirty="0" sz="1200">
                <a:solidFill>
                  <a:srgbClr val="464646"/>
                </a:solidFill>
                <a:latin typeface="Arial"/>
                <a:cs typeface="Arial"/>
              </a:rPr>
              <a:t>r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o</a:t>
            </a:r>
            <a:r>
              <a:rPr dirty="0" sz="1200">
                <a:solidFill>
                  <a:srgbClr val="464646"/>
                </a:solidFill>
                <a:latin typeface="Arial"/>
                <a:cs typeface="Arial"/>
              </a:rPr>
              <a:t>f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e</a:t>
            </a:r>
            <a:r>
              <a:rPr dirty="0" sz="1200">
                <a:solidFill>
                  <a:srgbClr val="464646"/>
                </a:solidFill>
                <a:latin typeface="Arial"/>
                <a:cs typeface="Arial"/>
              </a:rPr>
              <a:t>sy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one</a:t>
            </a:r>
            <a:r>
              <a:rPr dirty="0" sz="1200">
                <a:solidFill>
                  <a:srgbClr val="464646"/>
                </a:solidFill>
                <a:latin typeface="Arial"/>
                <a:cs typeface="Arial"/>
              </a:rPr>
              <a:t>l İ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le</a:t>
            </a:r>
            <a:r>
              <a:rPr dirty="0" sz="1200">
                <a:solidFill>
                  <a:srgbClr val="464646"/>
                </a:solidFill>
                <a:latin typeface="Arial"/>
                <a:cs typeface="Arial"/>
              </a:rPr>
              <a:t>t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i</a:t>
            </a:r>
            <a:r>
              <a:rPr dirty="0" sz="1200">
                <a:solidFill>
                  <a:srgbClr val="464646"/>
                </a:solidFill>
                <a:latin typeface="Arial"/>
                <a:cs typeface="Arial"/>
              </a:rPr>
              <a:t>ş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i</a:t>
            </a:r>
            <a:r>
              <a:rPr dirty="0" sz="1200">
                <a:solidFill>
                  <a:srgbClr val="464646"/>
                </a:solidFill>
                <a:latin typeface="Arial"/>
                <a:cs typeface="Arial"/>
              </a:rPr>
              <a:t>mi	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</a:t>
            </a:r>
            <a:r>
              <a:rPr dirty="0" sz="1200">
                <a:solidFill>
                  <a:srgbClr val="464646"/>
                </a:solidFill>
                <a:latin typeface="Arial"/>
                <a:cs typeface="Arial"/>
              </a:rPr>
              <a:t>r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a</a:t>
            </a:r>
            <a:r>
              <a:rPr dirty="0" sz="1200">
                <a:solidFill>
                  <a:srgbClr val="464646"/>
                </a:solidFill>
                <a:latin typeface="Arial"/>
                <a:cs typeface="Arial"/>
              </a:rPr>
              <a:t>y 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EK</a:t>
            </a:r>
            <a:r>
              <a:rPr dirty="0" sz="1200">
                <a:solidFill>
                  <a:srgbClr val="464646"/>
                </a:solidFill>
                <a:latin typeface="Arial"/>
                <a:cs typeface="Arial"/>
              </a:rPr>
              <a:t>İ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NC</a:t>
            </a:r>
            <a:r>
              <a:rPr dirty="0" sz="1200">
                <a:solidFill>
                  <a:srgbClr val="464646"/>
                </a:solidFill>
                <a:latin typeface="Arial"/>
                <a:cs typeface="Arial"/>
              </a:rPr>
              <a:t>İ</a:t>
            </a:r>
            <a:r>
              <a:rPr dirty="0" sz="1200" spc="5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  <a:hlinkClick r:id="rId2"/>
              </a:rPr>
              <a:t>n</a:t>
            </a:r>
            <a:r>
              <a:rPr dirty="0" sz="1200">
                <a:solidFill>
                  <a:srgbClr val="464646"/>
                </a:solidFill>
                <a:latin typeface="Arial"/>
                <a:cs typeface="Arial"/>
                <a:hlinkClick r:id="rId2"/>
              </a:rPr>
              <a:t>ry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2"/>
              </a:rPr>
              <a:t>@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  <a:hlinkClick r:id="rId2"/>
              </a:rPr>
              <a:t>n</a:t>
            </a:r>
            <a:r>
              <a:rPr dirty="0" sz="1200">
                <a:solidFill>
                  <a:srgbClr val="464646"/>
                </a:solidFill>
                <a:latin typeface="Arial"/>
                <a:cs typeface="Arial"/>
                <a:hlinkClick r:id="rId2"/>
              </a:rPr>
              <a:t>r</a:t>
            </a:r>
            <a:r>
              <a:rPr dirty="0" sz="1200" spc="-90">
                <a:solidFill>
                  <a:srgbClr val="464646"/>
                </a:solidFill>
                <a:latin typeface="Arial"/>
                <a:cs typeface="Arial"/>
                <a:hlinkClick r:id="rId2"/>
              </a:rPr>
              <a:t>y</a:t>
            </a:r>
            <a:r>
              <a:rPr dirty="0" sz="1200">
                <a:solidFill>
                  <a:srgbClr val="464646"/>
                </a:solidFill>
                <a:latin typeface="Arial"/>
                <a:cs typeface="Arial"/>
                <a:hlinkClick r:id="rId2"/>
              </a:rPr>
              <a:t>.c</a:t>
            </a:r>
            <a:r>
              <a:rPr dirty="0" sz="1200" spc="-5">
                <a:solidFill>
                  <a:srgbClr val="464646"/>
                </a:solidFill>
                <a:latin typeface="Arial"/>
                <a:cs typeface="Arial"/>
                <a:hlinkClick r:id="rId2"/>
              </a:rPr>
              <a:t>o</a:t>
            </a:r>
            <a:r>
              <a:rPr dirty="0" sz="1200">
                <a:solidFill>
                  <a:srgbClr val="464646"/>
                </a:solidFill>
                <a:latin typeface="Arial"/>
                <a:cs typeface="Arial"/>
                <a:hlinkClick r:id="rId2"/>
              </a:rPr>
              <a:t>m.tr</a:t>
            </a:r>
            <a:r>
              <a:rPr dirty="0" sz="1200">
                <a:solidFill>
                  <a:srgbClr val="464646"/>
                </a:solidFill>
                <a:latin typeface="Arial"/>
                <a:cs typeface="Arial"/>
              </a:rPr>
              <a:t>	</a:t>
            </a:r>
            <a:r>
              <a:rPr dirty="0" baseline="13888" sz="2400">
                <a:solidFill>
                  <a:srgbClr val="464646"/>
                </a:solidFill>
                <a:latin typeface="Arial"/>
                <a:cs typeface="Arial"/>
              </a:rPr>
              <a:t>8</a:t>
            </a:r>
            <a:endParaRPr baseline="13888"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6927" y="847344"/>
            <a:ext cx="2167128" cy="466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791967" y="847344"/>
            <a:ext cx="2895600" cy="478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33871" y="847344"/>
            <a:ext cx="2368296" cy="3840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85216" y="1524000"/>
            <a:ext cx="7552944" cy="4425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10</a:t>
            </a:fld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pc="-5"/>
              <a:t>Girişimcinin Profesyonel</a:t>
            </a:r>
            <a:r>
              <a:rPr dirty="0" spc="-20"/>
              <a:t> </a:t>
            </a:r>
            <a:r>
              <a:rPr dirty="0" spc="-5"/>
              <a:t>İletişimi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660314" y="6390344"/>
            <a:ext cx="2056130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5">
                <a:solidFill>
                  <a:srgbClr val="464646"/>
                </a:solidFill>
                <a:latin typeface="Arial"/>
                <a:cs typeface="Arial"/>
              </a:rPr>
              <a:t>Nuray EKİNCİ</a:t>
            </a:r>
            <a:r>
              <a:rPr dirty="0" sz="1200" spc="-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64646"/>
                </a:solidFill>
                <a:latin typeface="Arial"/>
                <a:cs typeface="Arial"/>
                <a:hlinkClick r:id="rId6"/>
              </a:rPr>
              <a:t>nry@nry.com.tr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2019-12-09T13:28:06Z</dcterms:created>
  <dcterms:modified xsi:type="dcterms:W3CDTF">2019-12-09T13:28:06Z</dcterms:modified>
</cp:coreProperties>
</file>