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680" r:id="rId5"/>
    <p:sldId id="632" r:id="rId6"/>
    <p:sldId id="506" r:id="rId7"/>
    <p:sldId id="1185" r:id="rId8"/>
    <p:sldId id="1184" r:id="rId9"/>
    <p:sldId id="1181" r:id="rId10"/>
    <p:sldId id="509" r:id="rId11"/>
    <p:sldId id="513" r:id="rId12"/>
    <p:sldId id="519" r:id="rId13"/>
    <p:sldId id="1182" r:id="rId14"/>
    <p:sldId id="327" r:id="rId15"/>
    <p:sldId id="1172" r:id="rId16"/>
    <p:sldId id="1186" r:id="rId17"/>
    <p:sldId id="1187" r:id="rId18"/>
    <p:sldId id="471" r:id="rId19"/>
    <p:sldId id="548" r:id="rId20"/>
    <p:sldId id="550" r:id="rId21"/>
    <p:sldId id="654" r:id="rId22"/>
    <p:sldId id="657" r:id="rId23"/>
    <p:sldId id="652" r:id="rId24"/>
    <p:sldId id="1201" r:id="rId25"/>
    <p:sldId id="661" r:id="rId26"/>
    <p:sldId id="1200" r:id="rId27"/>
    <p:sldId id="1199" r:id="rId28"/>
    <p:sldId id="1198" r:id="rId29"/>
    <p:sldId id="1197" r:id="rId30"/>
    <p:sldId id="666" r:id="rId31"/>
    <p:sldId id="667" r:id="rId32"/>
    <p:sldId id="668" r:id="rId33"/>
    <p:sldId id="669" r:id="rId34"/>
    <p:sldId id="1195" r:id="rId35"/>
    <p:sldId id="1202" r:id="rId36"/>
    <p:sldId id="577" r:id="rId37"/>
    <p:sldId id="473" r:id="rId38"/>
    <p:sldId id="678" r:id="rId39"/>
    <p:sldId id="1193" r:id="rId40"/>
    <p:sldId id="1192" r:id="rId41"/>
    <p:sldId id="1190" r:id="rId42"/>
    <p:sldId id="1189" r:id="rId43"/>
    <p:sldId id="1194" r:id="rId44"/>
    <p:sldId id="1188" r:id="rId45"/>
    <p:sldId id="1191" r:id="rId46"/>
    <p:sldId id="403" r:id="rId47"/>
    <p:sldId id="679" r:id="rId48"/>
    <p:sldId id="676" r:id="rId49"/>
    <p:sldId id="677" r:id="rId50"/>
    <p:sldId id="675" r:id="rId51"/>
    <p:sldId id="672" r:id="rId52"/>
    <p:sldId id="673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C29EF-6E32-459A-89A5-616C7C397AA5}" v="219" dt="2025-01-14T09:14:4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8661F-FEDB-480E-B001-1831F6AAC3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2DC5272C-457C-41A3-B4E2-480259211FB7}">
      <dgm:prSet custT="1"/>
      <dgm:spPr/>
      <dgm:t>
        <a:bodyPr/>
        <a:lstStyle/>
        <a:p>
          <a:pPr>
            <a:defRPr cap="all"/>
          </a:pPr>
          <a:r>
            <a:rPr lang="tr-TR" sz="4000" b="1" dirty="0"/>
            <a:t>SÖZ:  </a:t>
          </a:r>
        </a:p>
        <a:p>
          <a:pPr>
            <a:defRPr cap="all"/>
          </a:pPr>
          <a:r>
            <a:rPr lang="tr-TR" sz="4000" b="1" dirty="0"/>
            <a:t>% ------       </a:t>
          </a:r>
          <a:endParaRPr lang="en-US" sz="4000" b="1" dirty="0"/>
        </a:p>
      </dgm:t>
    </dgm:pt>
    <dgm:pt modelId="{A8F6E27A-138C-4909-A9CB-88C2D074921C}" type="parTrans" cxnId="{99DC9223-C23D-4723-B1E8-19248C60CF5E}">
      <dgm:prSet/>
      <dgm:spPr/>
      <dgm:t>
        <a:bodyPr/>
        <a:lstStyle/>
        <a:p>
          <a:endParaRPr lang="en-US"/>
        </a:p>
      </dgm:t>
    </dgm:pt>
    <dgm:pt modelId="{1973A8CF-0E24-4A9A-9429-ADCCB59891D6}" type="sibTrans" cxnId="{99DC9223-C23D-4723-B1E8-19248C60CF5E}">
      <dgm:prSet/>
      <dgm:spPr/>
      <dgm:t>
        <a:bodyPr/>
        <a:lstStyle/>
        <a:p>
          <a:endParaRPr lang="en-US"/>
        </a:p>
      </dgm:t>
    </dgm:pt>
    <dgm:pt modelId="{5B3E2F70-74C8-47C9-A129-828873273B7C}">
      <dgm:prSet/>
      <dgm:spPr/>
      <dgm:t>
        <a:bodyPr/>
        <a:lstStyle/>
        <a:p>
          <a:pPr>
            <a:defRPr cap="all"/>
          </a:pPr>
          <a:r>
            <a:rPr lang="tr-TR" b="1"/>
            <a:t>SES TONU</a:t>
          </a:r>
          <a:r>
            <a:rPr lang="tr-TR"/>
            <a:t>:  </a:t>
          </a:r>
        </a:p>
        <a:p>
          <a:pPr>
            <a:defRPr cap="all"/>
          </a:pPr>
          <a:r>
            <a:rPr lang="tr-TR"/>
            <a:t>% ------</a:t>
          </a:r>
          <a:endParaRPr lang="en-US"/>
        </a:p>
      </dgm:t>
    </dgm:pt>
    <dgm:pt modelId="{8108B26B-C3AA-4AD3-A8D9-E3DBAFF297BC}" type="parTrans" cxnId="{77715E07-8838-4649-9EAC-6D56CB205DF7}">
      <dgm:prSet/>
      <dgm:spPr/>
      <dgm:t>
        <a:bodyPr/>
        <a:lstStyle/>
        <a:p>
          <a:endParaRPr lang="en-US"/>
        </a:p>
      </dgm:t>
    </dgm:pt>
    <dgm:pt modelId="{0DDF5A10-2619-4714-8AAC-433215310824}" type="sibTrans" cxnId="{77715E07-8838-4649-9EAC-6D56CB205DF7}">
      <dgm:prSet/>
      <dgm:spPr/>
      <dgm:t>
        <a:bodyPr/>
        <a:lstStyle/>
        <a:p>
          <a:endParaRPr lang="en-US"/>
        </a:p>
      </dgm:t>
    </dgm:pt>
    <dgm:pt modelId="{282E1A50-6BBF-424E-9198-5D92D264CC0F}">
      <dgm:prSet/>
      <dgm:spPr/>
      <dgm:t>
        <a:bodyPr/>
        <a:lstStyle/>
        <a:p>
          <a:pPr>
            <a:defRPr cap="all"/>
          </a:pPr>
          <a:r>
            <a:rPr lang="tr-TR" b="1"/>
            <a:t>BEDEN DİLİ</a:t>
          </a:r>
          <a:r>
            <a:rPr lang="tr-TR"/>
            <a:t>:  </a:t>
          </a:r>
        </a:p>
        <a:p>
          <a:pPr>
            <a:defRPr cap="all"/>
          </a:pPr>
          <a:r>
            <a:rPr lang="tr-TR"/>
            <a:t>% ------</a:t>
          </a:r>
          <a:endParaRPr lang="en-US"/>
        </a:p>
      </dgm:t>
    </dgm:pt>
    <dgm:pt modelId="{D7DAD31F-2C04-409F-AB04-6F61B36BD20E}" type="parTrans" cxnId="{811BC3A1-849F-4AFE-8C09-D1BD3881C486}">
      <dgm:prSet/>
      <dgm:spPr/>
      <dgm:t>
        <a:bodyPr/>
        <a:lstStyle/>
        <a:p>
          <a:endParaRPr lang="en-US"/>
        </a:p>
      </dgm:t>
    </dgm:pt>
    <dgm:pt modelId="{3C17A4F9-92E7-4C42-89AF-2FE617C73755}" type="sibTrans" cxnId="{811BC3A1-849F-4AFE-8C09-D1BD3881C486}">
      <dgm:prSet/>
      <dgm:spPr/>
      <dgm:t>
        <a:bodyPr/>
        <a:lstStyle/>
        <a:p>
          <a:endParaRPr lang="en-US"/>
        </a:p>
      </dgm:t>
    </dgm:pt>
    <dgm:pt modelId="{336DE88B-C946-4818-B68A-7571F23FCC75}" type="pres">
      <dgm:prSet presAssocID="{D558661F-FEDB-480E-B001-1831F6AAC31F}" presName="root" presStyleCnt="0">
        <dgm:presLayoutVars>
          <dgm:dir/>
          <dgm:resizeHandles val="exact"/>
        </dgm:presLayoutVars>
      </dgm:prSet>
      <dgm:spPr/>
    </dgm:pt>
    <dgm:pt modelId="{266051D7-D2BC-473E-9FE5-1508D173F4F2}" type="pres">
      <dgm:prSet presAssocID="{2DC5272C-457C-41A3-B4E2-480259211FB7}" presName="compNode" presStyleCnt="0"/>
      <dgm:spPr/>
    </dgm:pt>
    <dgm:pt modelId="{E2EDC7FF-C2BA-4928-8E54-1F3B63C609F5}" type="pres">
      <dgm:prSet presAssocID="{2DC5272C-457C-41A3-B4E2-480259211FB7}" presName="iconBgRect" presStyleLbl="bgShp" presStyleIdx="0" presStyleCnt="3"/>
      <dgm:spPr/>
    </dgm:pt>
    <dgm:pt modelId="{4A6F5746-72B4-409F-958A-77C6E7D0D096}" type="pres">
      <dgm:prSet presAssocID="{2DC5272C-457C-41A3-B4E2-480259211F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E4884E5-15AF-41C2-A425-E04C609F967D}" type="pres">
      <dgm:prSet presAssocID="{2DC5272C-457C-41A3-B4E2-480259211FB7}" presName="spaceRect" presStyleCnt="0"/>
      <dgm:spPr/>
    </dgm:pt>
    <dgm:pt modelId="{F8E27A90-E57F-49D8-9D13-B1416C5FF5E6}" type="pres">
      <dgm:prSet presAssocID="{2DC5272C-457C-41A3-B4E2-480259211FB7}" presName="textRect" presStyleLbl="revTx" presStyleIdx="0" presStyleCnt="3">
        <dgm:presLayoutVars>
          <dgm:chMax val="1"/>
          <dgm:chPref val="1"/>
        </dgm:presLayoutVars>
      </dgm:prSet>
      <dgm:spPr/>
    </dgm:pt>
    <dgm:pt modelId="{0B5976F5-7202-491B-AD0B-90A6EE974D22}" type="pres">
      <dgm:prSet presAssocID="{1973A8CF-0E24-4A9A-9429-ADCCB59891D6}" presName="sibTrans" presStyleCnt="0"/>
      <dgm:spPr/>
    </dgm:pt>
    <dgm:pt modelId="{13B010C7-0647-4888-B165-772C6AB3D02C}" type="pres">
      <dgm:prSet presAssocID="{5B3E2F70-74C8-47C9-A129-828873273B7C}" presName="compNode" presStyleCnt="0"/>
      <dgm:spPr/>
    </dgm:pt>
    <dgm:pt modelId="{C9B501AB-C2A4-49C2-933F-AFA03828B3CA}" type="pres">
      <dgm:prSet presAssocID="{5B3E2F70-74C8-47C9-A129-828873273B7C}" presName="iconBgRect" presStyleLbl="bgShp" presStyleIdx="1" presStyleCnt="3"/>
      <dgm:spPr/>
    </dgm:pt>
    <dgm:pt modelId="{77D20E87-935F-4117-8B50-F143BED6FE29}" type="pres">
      <dgm:prSet presAssocID="{5B3E2F70-74C8-47C9-A129-828873273B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 Yayını"/>
        </a:ext>
      </dgm:extLst>
    </dgm:pt>
    <dgm:pt modelId="{2CDA22D4-E00C-4F31-AF5E-DBDA75E7ABB1}" type="pres">
      <dgm:prSet presAssocID="{5B3E2F70-74C8-47C9-A129-828873273B7C}" presName="spaceRect" presStyleCnt="0"/>
      <dgm:spPr/>
    </dgm:pt>
    <dgm:pt modelId="{EAA4191A-6842-413E-8EAC-4B49AABE0C3B}" type="pres">
      <dgm:prSet presAssocID="{5B3E2F70-74C8-47C9-A129-828873273B7C}" presName="textRect" presStyleLbl="revTx" presStyleIdx="1" presStyleCnt="3">
        <dgm:presLayoutVars>
          <dgm:chMax val="1"/>
          <dgm:chPref val="1"/>
        </dgm:presLayoutVars>
      </dgm:prSet>
      <dgm:spPr/>
    </dgm:pt>
    <dgm:pt modelId="{529EE37E-C7D0-48F3-9EAA-C6D319EF49EC}" type="pres">
      <dgm:prSet presAssocID="{0DDF5A10-2619-4714-8AAC-433215310824}" presName="sibTrans" presStyleCnt="0"/>
      <dgm:spPr/>
    </dgm:pt>
    <dgm:pt modelId="{D68586A5-39F4-490B-9361-A01CDDC9B682}" type="pres">
      <dgm:prSet presAssocID="{282E1A50-6BBF-424E-9198-5D92D264CC0F}" presName="compNode" presStyleCnt="0"/>
      <dgm:spPr/>
    </dgm:pt>
    <dgm:pt modelId="{8B3B42A2-3C16-4D79-81EB-FC740F9FBFFE}" type="pres">
      <dgm:prSet presAssocID="{282E1A50-6BBF-424E-9198-5D92D264CC0F}" presName="iconBgRect" presStyleLbl="bgShp" presStyleIdx="2" presStyleCnt="3"/>
      <dgm:spPr/>
    </dgm:pt>
    <dgm:pt modelId="{48903A25-5711-4CA6-ACA8-F8FE408A78A5}" type="pres">
      <dgm:prSet presAssocID="{282E1A50-6BBF-424E-9198-5D92D264C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l"/>
        </a:ext>
      </dgm:extLst>
    </dgm:pt>
    <dgm:pt modelId="{B35B77A4-400D-4080-AA4C-A1199BF9971B}" type="pres">
      <dgm:prSet presAssocID="{282E1A50-6BBF-424E-9198-5D92D264CC0F}" presName="spaceRect" presStyleCnt="0"/>
      <dgm:spPr/>
    </dgm:pt>
    <dgm:pt modelId="{D476580B-14D4-4F23-9C9F-8D21E940FA8C}" type="pres">
      <dgm:prSet presAssocID="{282E1A50-6BBF-424E-9198-5D92D264CC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715E07-8838-4649-9EAC-6D56CB205DF7}" srcId="{D558661F-FEDB-480E-B001-1831F6AAC31F}" destId="{5B3E2F70-74C8-47C9-A129-828873273B7C}" srcOrd="1" destOrd="0" parTransId="{8108B26B-C3AA-4AD3-A8D9-E3DBAFF297BC}" sibTransId="{0DDF5A10-2619-4714-8AAC-433215310824}"/>
    <dgm:cxn modelId="{99DC9223-C23D-4723-B1E8-19248C60CF5E}" srcId="{D558661F-FEDB-480E-B001-1831F6AAC31F}" destId="{2DC5272C-457C-41A3-B4E2-480259211FB7}" srcOrd="0" destOrd="0" parTransId="{A8F6E27A-138C-4909-A9CB-88C2D074921C}" sibTransId="{1973A8CF-0E24-4A9A-9429-ADCCB59891D6}"/>
    <dgm:cxn modelId="{87553644-D008-40FA-8CDD-B476DDDC0AAA}" type="presOf" srcId="{282E1A50-6BBF-424E-9198-5D92D264CC0F}" destId="{D476580B-14D4-4F23-9C9F-8D21E940FA8C}" srcOrd="0" destOrd="0" presId="urn:microsoft.com/office/officeart/2018/5/layout/IconCircleLabelList"/>
    <dgm:cxn modelId="{97D68E90-C3F7-472A-8E75-0DAA8B23B567}" type="presOf" srcId="{5B3E2F70-74C8-47C9-A129-828873273B7C}" destId="{EAA4191A-6842-413E-8EAC-4B49AABE0C3B}" srcOrd="0" destOrd="0" presId="urn:microsoft.com/office/officeart/2018/5/layout/IconCircleLabelList"/>
    <dgm:cxn modelId="{811BC3A1-849F-4AFE-8C09-D1BD3881C486}" srcId="{D558661F-FEDB-480E-B001-1831F6AAC31F}" destId="{282E1A50-6BBF-424E-9198-5D92D264CC0F}" srcOrd="2" destOrd="0" parTransId="{D7DAD31F-2C04-409F-AB04-6F61B36BD20E}" sibTransId="{3C17A4F9-92E7-4C42-89AF-2FE617C73755}"/>
    <dgm:cxn modelId="{E9956ACE-B34E-4D9A-B639-F94DFB5FACB5}" type="presOf" srcId="{2DC5272C-457C-41A3-B4E2-480259211FB7}" destId="{F8E27A90-E57F-49D8-9D13-B1416C5FF5E6}" srcOrd="0" destOrd="0" presId="urn:microsoft.com/office/officeart/2018/5/layout/IconCircleLabelList"/>
    <dgm:cxn modelId="{A83EE4F8-0329-46D7-8CE0-F250BFB75F4F}" type="presOf" srcId="{D558661F-FEDB-480E-B001-1831F6AAC31F}" destId="{336DE88B-C946-4818-B68A-7571F23FCC75}" srcOrd="0" destOrd="0" presId="urn:microsoft.com/office/officeart/2018/5/layout/IconCircleLabelList"/>
    <dgm:cxn modelId="{972B51A0-E04C-4CD9-B449-1DDCEFCC1004}" type="presParOf" srcId="{336DE88B-C946-4818-B68A-7571F23FCC75}" destId="{266051D7-D2BC-473E-9FE5-1508D173F4F2}" srcOrd="0" destOrd="0" presId="urn:microsoft.com/office/officeart/2018/5/layout/IconCircleLabelList"/>
    <dgm:cxn modelId="{1E1695A0-B37E-4CC8-BF90-AD550D9C9E28}" type="presParOf" srcId="{266051D7-D2BC-473E-9FE5-1508D173F4F2}" destId="{E2EDC7FF-C2BA-4928-8E54-1F3B63C609F5}" srcOrd="0" destOrd="0" presId="urn:microsoft.com/office/officeart/2018/5/layout/IconCircleLabelList"/>
    <dgm:cxn modelId="{A5FFFBAB-3A78-4FFF-988C-B490E14902C9}" type="presParOf" srcId="{266051D7-D2BC-473E-9FE5-1508D173F4F2}" destId="{4A6F5746-72B4-409F-958A-77C6E7D0D096}" srcOrd="1" destOrd="0" presId="urn:microsoft.com/office/officeart/2018/5/layout/IconCircleLabelList"/>
    <dgm:cxn modelId="{EC8874A5-D5F7-4709-B947-39B7C466EAB0}" type="presParOf" srcId="{266051D7-D2BC-473E-9FE5-1508D173F4F2}" destId="{7E4884E5-15AF-41C2-A425-E04C609F967D}" srcOrd="2" destOrd="0" presId="urn:microsoft.com/office/officeart/2018/5/layout/IconCircleLabelList"/>
    <dgm:cxn modelId="{8AC55FD2-63CD-45C4-975E-FD6A8EA1579B}" type="presParOf" srcId="{266051D7-D2BC-473E-9FE5-1508D173F4F2}" destId="{F8E27A90-E57F-49D8-9D13-B1416C5FF5E6}" srcOrd="3" destOrd="0" presId="urn:microsoft.com/office/officeart/2018/5/layout/IconCircleLabelList"/>
    <dgm:cxn modelId="{C42F0B31-63C0-40AA-A6A2-C8641DEF0EA2}" type="presParOf" srcId="{336DE88B-C946-4818-B68A-7571F23FCC75}" destId="{0B5976F5-7202-491B-AD0B-90A6EE974D22}" srcOrd="1" destOrd="0" presId="urn:microsoft.com/office/officeart/2018/5/layout/IconCircleLabelList"/>
    <dgm:cxn modelId="{C4323880-A137-49CE-84C0-8EB5915AFACD}" type="presParOf" srcId="{336DE88B-C946-4818-B68A-7571F23FCC75}" destId="{13B010C7-0647-4888-B165-772C6AB3D02C}" srcOrd="2" destOrd="0" presId="urn:microsoft.com/office/officeart/2018/5/layout/IconCircleLabelList"/>
    <dgm:cxn modelId="{F255539E-E60F-4512-83A1-ACCCC02BB901}" type="presParOf" srcId="{13B010C7-0647-4888-B165-772C6AB3D02C}" destId="{C9B501AB-C2A4-49C2-933F-AFA03828B3CA}" srcOrd="0" destOrd="0" presId="urn:microsoft.com/office/officeart/2018/5/layout/IconCircleLabelList"/>
    <dgm:cxn modelId="{1961A753-646C-41C1-BC9A-74401E4CC8B3}" type="presParOf" srcId="{13B010C7-0647-4888-B165-772C6AB3D02C}" destId="{77D20E87-935F-4117-8B50-F143BED6FE29}" srcOrd="1" destOrd="0" presId="urn:microsoft.com/office/officeart/2018/5/layout/IconCircleLabelList"/>
    <dgm:cxn modelId="{A693C4AD-AD1F-4EDD-8FC6-735FB0F109FE}" type="presParOf" srcId="{13B010C7-0647-4888-B165-772C6AB3D02C}" destId="{2CDA22D4-E00C-4F31-AF5E-DBDA75E7ABB1}" srcOrd="2" destOrd="0" presId="urn:microsoft.com/office/officeart/2018/5/layout/IconCircleLabelList"/>
    <dgm:cxn modelId="{2EB996D9-0257-46B2-93A8-5175CF008C03}" type="presParOf" srcId="{13B010C7-0647-4888-B165-772C6AB3D02C}" destId="{EAA4191A-6842-413E-8EAC-4B49AABE0C3B}" srcOrd="3" destOrd="0" presId="urn:microsoft.com/office/officeart/2018/5/layout/IconCircleLabelList"/>
    <dgm:cxn modelId="{5B420038-1C69-4F9B-AEB6-2B43E62DC61F}" type="presParOf" srcId="{336DE88B-C946-4818-B68A-7571F23FCC75}" destId="{529EE37E-C7D0-48F3-9EAA-C6D319EF49EC}" srcOrd="3" destOrd="0" presId="urn:microsoft.com/office/officeart/2018/5/layout/IconCircleLabelList"/>
    <dgm:cxn modelId="{AE31A380-1D5D-4D8E-8870-0B75EA98D662}" type="presParOf" srcId="{336DE88B-C946-4818-B68A-7571F23FCC75}" destId="{D68586A5-39F4-490B-9361-A01CDDC9B682}" srcOrd="4" destOrd="0" presId="urn:microsoft.com/office/officeart/2018/5/layout/IconCircleLabelList"/>
    <dgm:cxn modelId="{28A15526-63CB-46F4-8B43-FCEF226B5EB8}" type="presParOf" srcId="{D68586A5-39F4-490B-9361-A01CDDC9B682}" destId="{8B3B42A2-3C16-4D79-81EB-FC740F9FBFFE}" srcOrd="0" destOrd="0" presId="urn:microsoft.com/office/officeart/2018/5/layout/IconCircleLabelList"/>
    <dgm:cxn modelId="{C8D470A2-D420-4AE5-AD0F-1CD33F3BF665}" type="presParOf" srcId="{D68586A5-39F4-490B-9361-A01CDDC9B682}" destId="{48903A25-5711-4CA6-ACA8-F8FE408A78A5}" srcOrd="1" destOrd="0" presId="urn:microsoft.com/office/officeart/2018/5/layout/IconCircleLabelList"/>
    <dgm:cxn modelId="{E90C7F1E-55D4-4671-9CB6-239D4C6BCA3D}" type="presParOf" srcId="{D68586A5-39F4-490B-9361-A01CDDC9B682}" destId="{B35B77A4-400D-4080-AA4C-A1199BF9971B}" srcOrd="2" destOrd="0" presId="urn:microsoft.com/office/officeart/2018/5/layout/IconCircleLabelList"/>
    <dgm:cxn modelId="{ADDB88C7-EA1C-403A-A3EC-7AEE11A45610}" type="presParOf" srcId="{D68586A5-39F4-490B-9361-A01CDDC9B682}" destId="{D476580B-14D4-4F23-9C9F-8D21E940FA8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8661F-FEDB-480E-B001-1831F6AAC3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2DC5272C-457C-41A3-B4E2-480259211FB7}">
      <dgm:prSet custT="1"/>
      <dgm:spPr/>
      <dgm:t>
        <a:bodyPr/>
        <a:lstStyle/>
        <a:p>
          <a:pPr>
            <a:defRPr cap="all"/>
          </a:pPr>
          <a:r>
            <a:rPr lang="tr-TR" sz="4000" b="1" dirty="0"/>
            <a:t>SÖZ:  </a:t>
          </a:r>
        </a:p>
        <a:p>
          <a:pPr>
            <a:defRPr cap="all"/>
          </a:pPr>
          <a:r>
            <a:rPr lang="tr-TR" sz="4000" b="1" dirty="0"/>
            <a:t>% 7       </a:t>
          </a:r>
          <a:endParaRPr lang="en-US" sz="4000" b="1" dirty="0"/>
        </a:p>
      </dgm:t>
    </dgm:pt>
    <dgm:pt modelId="{A8F6E27A-138C-4909-A9CB-88C2D074921C}" type="parTrans" cxnId="{99DC9223-C23D-4723-B1E8-19248C60CF5E}">
      <dgm:prSet/>
      <dgm:spPr/>
      <dgm:t>
        <a:bodyPr/>
        <a:lstStyle/>
        <a:p>
          <a:endParaRPr lang="en-US"/>
        </a:p>
      </dgm:t>
    </dgm:pt>
    <dgm:pt modelId="{1973A8CF-0E24-4A9A-9429-ADCCB59891D6}" type="sibTrans" cxnId="{99DC9223-C23D-4723-B1E8-19248C60CF5E}">
      <dgm:prSet/>
      <dgm:spPr/>
      <dgm:t>
        <a:bodyPr/>
        <a:lstStyle/>
        <a:p>
          <a:endParaRPr lang="en-US"/>
        </a:p>
      </dgm:t>
    </dgm:pt>
    <dgm:pt modelId="{5B3E2F70-74C8-47C9-A129-828873273B7C}">
      <dgm:prSet custT="1"/>
      <dgm:spPr/>
      <dgm:t>
        <a:bodyPr/>
        <a:lstStyle/>
        <a:p>
          <a:pPr>
            <a:defRPr cap="all"/>
          </a:pPr>
          <a:r>
            <a:rPr lang="tr-TR" sz="4000" b="1" dirty="0"/>
            <a:t>SES TONU</a:t>
          </a:r>
          <a:r>
            <a:rPr lang="tr-TR" sz="4000" dirty="0"/>
            <a:t>:  </a:t>
          </a:r>
        </a:p>
        <a:p>
          <a:pPr>
            <a:defRPr cap="all"/>
          </a:pPr>
          <a:r>
            <a:rPr lang="tr-TR" sz="4000" b="1" dirty="0"/>
            <a:t>% 38</a:t>
          </a:r>
          <a:endParaRPr lang="en-US" sz="4000" b="1" dirty="0"/>
        </a:p>
      </dgm:t>
    </dgm:pt>
    <dgm:pt modelId="{8108B26B-C3AA-4AD3-A8D9-E3DBAFF297BC}" type="parTrans" cxnId="{77715E07-8838-4649-9EAC-6D56CB205DF7}">
      <dgm:prSet/>
      <dgm:spPr/>
      <dgm:t>
        <a:bodyPr/>
        <a:lstStyle/>
        <a:p>
          <a:endParaRPr lang="en-US"/>
        </a:p>
      </dgm:t>
    </dgm:pt>
    <dgm:pt modelId="{0DDF5A10-2619-4714-8AAC-433215310824}" type="sibTrans" cxnId="{77715E07-8838-4649-9EAC-6D56CB205DF7}">
      <dgm:prSet/>
      <dgm:spPr/>
      <dgm:t>
        <a:bodyPr/>
        <a:lstStyle/>
        <a:p>
          <a:endParaRPr lang="en-US"/>
        </a:p>
      </dgm:t>
    </dgm:pt>
    <dgm:pt modelId="{282E1A50-6BBF-424E-9198-5D92D264CC0F}">
      <dgm:prSet custT="1"/>
      <dgm:spPr/>
      <dgm:t>
        <a:bodyPr/>
        <a:lstStyle/>
        <a:p>
          <a:pPr>
            <a:defRPr cap="all"/>
          </a:pPr>
          <a:r>
            <a:rPr lang="tr-TR" sz="4000" b="1" dirty="0"/>
            <a:t>BEDEN DİLİ</a:t>
          </a:r>
          <a:r>
            <a:rPr lang="tr-TR" sz="4000" dirty="0"/>
            <a:t>:  </a:t>
          </a:r>
        </a:p>
        <a:p>
          <a:pPr>
            <a:defRPr cap="all"/>
          </a:pPr>
          <a:r>
            <a:rPr lang="tr-TR" sz="4000" b="1" dirty="0"/>
            <a:t>% 55</a:t>
          </a:r>
          <a:endParaRPr lang="en-US" sz="4000" b="1" dirty="0"/>
        </a:p>
      </dgm:t>
    </dgm:pt>
    <dgm:pt modelId="{D7DAD31F-2C04-409F-AB04-6F61B36BD20E}" type="parTrans" cxnId="{811BC3A1-849F-4AFE-8C09-D1BD3881C486}">
      <dgm:prSet/>
      <dgm:spPr/>
      <dgm:t>
        <a:bodyPr/>
        <a:lstStyle/>
        <a:p>
          <a:endParaRPr lang="en-US"/>
        </a:p>
      </dgm:t>
    </dgm:pt>
    <dgm:pt modelId="{3C17A4F9-92E7-4C42-89AF-2FE617C73755}" type="sibTrans" cxnId="{811BC3A1-849F-4AFE-8C09-D1BD3881C486}">
      <dgm:prSet/>
      <dgm:spPr/>
      <dgm:t>
        <a:bodyPr/>
        <a:lstStyle/>
        <a:p>
          <a:endParaRPr lang="en-US"/>
        </a:p>
      </dgm:t>
    </dgm:pt>
    <dgm:pt modelId="{336DE88B-C946-4818-B68A-7571F23FCC75}" type="pres">
      <dgm:prSet presAssocID="{D558661F-FEDB-480E-B001-1831F6AAC31F}" presName="root" presStyleCnt="0">
        <dgm:presLayoutVars>
          <dgm:dir/>
          <dgm:resizeHandles val="exact"/>
        </dgm:presLayoutVars>
      </dgm:prSet>
      <dgm:spPr/>
    </dgm:pt>
    <dgm:pt modelId="{266051D7-D2BC-473E-9FE5-1508D173F4F2}" type="pres">
      <dgm:prSet presAssocID="{2DC5272C-457C-41A3-B4E2-480259211FB7}" presName="compNode" presStyleCnt="0"/>
      <dgm:spPr/>
    </dgm:pt>
    <dgm:pt modelId="{E2EDC7FF-C2BA-4928-8E54-1F3B63C609F5}" type="pres">
      <dgm:prSet presAssocID="{2DC5272C-457C-41A3-B4E2-480259211FB7}" presName="iconBgRect" presStyleLbl="bgShp" presStyleIdx="0" presStyleCnt="3"/>
      <dgm:spPr/>
    </dgm:pt>
    <dgm:pt modelId="{4A6F5746-72B4-409F-958A-77C6E7D0D096}" type="pres">
      <dgm:prSet presAssocID="{2DC5272C-457C-41A3-B4E2-480259211F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E4884E5-15AF-41C2-A425-E04C609F967D}" type="pres">
      <dgm:prSet presAssocID="{2DC5272C-457C-41A3-B4E2-480259211FB7}" presName="spaceRect" presStyleCnt="0"/>
      <dgm:spPr/>
    </dgm:pt>
    <dgm:pt modelId="{F8E27A90-E57F-49D8-9D13-B1416C5FF5E6}" type="pres">
      <dgm:prSet presAssocID="{2DC5272C-457C-41A3-B4E2-480259211FB7}" presName="textRect" presStyleLbl="revTx" presStyleIdx="0" presStyleCnt="3">
        <dgm:presLayoutVars>
          <dgm:chMax val="1"/>
          <dgm:chPref val="1"/>
        </dgm:presLayoutVars>
      </dgm:prSet>
      <dgm:spPr/>
    </dgm:pt>
    <dgm:pt modelId="{0B5976F5-7202-491B-AD0B-90A6EE974D22}" type="pres">
      <dgm:prSet presAssocID="{1973A8CF-0E24-4A9A-9429-ADCCB59891D6}" presName="sibTrans" presStyleCnt="0"/>
      <dgm:spPr/>
    </dgm:pt>
    <dgm:pt modelId="{13B010C7-0647-4888-B165-772C6AB3D02C}" type="pres">
      <dgm:prSet presAssocID="{5B3E2F70-74C8-47C9-A129-828873273B7C}" presName="compNode" presStyleCnt="0"/>
      <dgm:spPr/>
    </dgm:pt>
    <dgm:pt modelId="{C9B501AB-C2A4-49C2-933F-AFA03828B3CA}" type="pres">
      <dgm:prSet presAssocID="{5B3E2F70-74C8-47C9-A129-828873273B7C}" presName="iconBgRect" presStyleLbl="bgShp" presStyleIdx="1" presStyleCnt="3"/>
      <dgm:spPr/>
    </dgm:pt>
    <dgm:pt modelId="{77D20E87-935F-4117-8B50-F143BED6FE29}" type="pres">
      <dgm:prSet presAssocID="{5B3E2F70-74C8-47C9-A129-828873273B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 Yayını"/>
        </a:ext>
      </dgm:extLst>
    </dgm:pt>
    <dgm:pt modelId="{2CDA22D4-E00C-4F31-AF5E-DBDA75E7ABB1}" type="pres">
      <dgm:prSet presAssocID="{5B3E2F70-74C8-47C9-A129-828873273B7C}" presName="spaceRect" presStyleCnt="0"/>
      <dgm:spPr/>
    </dgm:pt>
    <dgm:pt modelId="{EAA4191A-6842-413E-8EAC-4B49AABE0C3B}" type="pres">
      <dgm:prSet presAssocID="{5B3E2F70-74C8-47C9-A129-828873273B7C}" presName="textRect" presStyleLbl="revTx" presStyleIdx="1" presStyleCnt="3">
        <dgm:presLayoutVars>
          <dgm:chMax val="1"/>
          <dgm:chPref val="1"/>
        </dgm:presLayoutVars>
      </dgm:prSet>
      <dgm:spPr/>
    </dgm:pt>
    <dgm:pt modelId="{529EE37E-C7D0-48F3-9EAA-C6D319EF49EC}" type="pres">
      <dgm:prSet presAssocID="{0DDF5A10-2619-4714-8AAC-433215310824}" presName="sibTrans" presStyleCnt="0"/>
      <dgm:spPr/>
    </dgm:pt>
    <dgm:pt modelId="{D68586A5-39F4-490B-9361-A01CDDC9B682}" type="pres">
      <dgm:prSet presAssocID="{282E1A50-6BBF-424E-9198-5D92D264CC0F}" presName="compNode" presStyleCnt="0"/>
      <dgm:spPr/>
    </dgm:pt>
    <dgm:pt modelId="{8B3B42A2-3C16-4D79-81EB-FC740F9FBFFE}" type="pres">
      <dgm:prSet presAssocID="{282E1A50-6BBF-424E-9198-5D92D264CC0F}" presName="iconBgRect" presStyleLbl="bgShp" presStyleIdx="2" presStyleCnt="3"/>
      <dgm:spPr/>
    </dgm:pt>
    <dgm:pt modelId="{48903A25-5711-4CA6-ACA8-F8FE408A78A5}" type="pres">
      <dgm:prSet presAssocID="{282E1A50-6BBF-424E-9198-5D92D264C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l"/>
        </a:ext>
      </dgm:extLst>
    </dgm:pt>
    <dgm:pt modelId="{B35B77A4-400D-4080-AA4C-A1199BF9971B}" type="pres">
      <dgm:prSet presAssocID="{282E1A50-6BBF-424E-9198-5D92D264CC0F}" presName="spaceRect" presStyleCnt="0"/>
      <dgm:spPr/>
    </dgm:pt>
    <dgm:pt modelId="{D476580B-14D4-4F23-9C9F-8D21E940FA8C}" type="pres">
      <dgm:prSet presAssocID="{282E1A50-6BBF-424E-9198-5D92D264CC0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715E07-8838-4649-9EAC-6D56CB205DF7}" srcId="{D558661F-FEDB-480E-B001-1831F6AAC31F}" destId="{5B3E2F70-74C8-47C9-A129-828873273B7C}" srcOrd="1" destOrd="0" parTransId="{8108B26B-C3AA-4AD3-A8D9-E3DBAFF297BC}" sibTransId="{0DDF5A10-2619-4714-8AAC-433215310824}"/>
    <dgm:cxn modelId="{99DC9223-C23D-4723-B1E8-19248C60CF5E}" srcId="{D558661F-FEDB-480E-B001-1831F6AAC31F}" destId="{2DC5272C-457C-41A3-B4E2-480259211FB7}" srcOrd="0" destOrd="0" parTransId="{A8F6E27A-138C-4909-A9CB-88C2D074921C}" sibTransId="{1973A8CF-0E24-4A9A-9429-ADCCB59891D6}"/>
    <dgm:cxn modelId="{87553644-D008-40FA-8CDD-B476DDDC0AAA}" type="presOf" srcId="{282E1A50-6BBF-424E-9198-5D92D264CC0F}" destId="{D476580B-14D4-4F23-9C9F-8D21E940FA8C}" srcOrd="0" destOrd="0" presId="urn:microsoft.com/office/officeart/2018/5/layout/IconCircleLabelList"/>
    <dgm:cxn modelId="{97D68E90-C3F7-472A-8E75-0DAA8B23B567}" type="presOf" srcId="{5B3E2F70-74C8-47C9-A129-828873273B7C}" destId="{EAA4191A-6842-413E-8EAC-4B49AABE0C3B}" srcOrd="0" destOrd="0" presId="urn:microsoft.com/office/officeart/2018/5/layout/IconCircleLabelList"/>
    <dgm:cxn modelId="{811BC3A1-849F-4AFE-8C09-D1BD3881C486}" srcId="{D558661F-FEDB-480E-B001-1831F6AAC31F}" destId="{282E1A50-6BBF-424E-9198-5D92D264CC0F}" srcOrd="2" destOrd="0" parTransId="{D7DAD31F-2C04-409F-AB04-6F61B36BD20E}" sibTransId="{3C17A4F9-92E7-4C42-89AF-2FE617C73755}"/>
    <dgm:cxn modelId="{E9956ACE-B34E-4D9A-B639-F94DFB5FACB5}" type="presOf" srcId="{2DC5272C-457C-41A3-B4E2-480259211FB7}" destId="{F8E27A90-E57F-49D8-9D13-B1416C5FF5E6}" srcOrd="0" destOrd="0" presId="urn:microsoft.com/office/officeart/2018/5/layout/IconCircleLabelList"/>
    <dgm:cxn modelId="{A83EE4F8-0329-46D7-8CE0-F250BFB75F4F}" type="presOf" srcId="{D558661F-FEDB-480E-B001-1831F6AAC31F}" destId="{336DE88B-C946-4818-B68A-7571F23FCC75}" srcOrd="0" destOrd="0" presId="urn:microsoft.com/office/officeart/2018/5/layout/IconCircleLabelList"/>
    <dgm:cxn modelId="{972B51A0-E04C-4CD9-B449-1DDCEFCC1004}" type="presParOf" srcId="{336DE88B-C946-4818-B68A-7571F23FCC75}" destId="{266051D7-D2BC-473E-9FE5-1508D173F4F2}" srcOrd="0" destOrd="0" presId="urn:microsoft.com/office/officeart/2018/5/layout/IconCircleLabelList"/>
    <dgm:cxn modelId="{1E1695A0-B37E-4CC8-BF90-AD550D9C9E28}" type="presParOf" srcId="{266051D7-D2BC-473E-9FE5-1508D173F4F2}" destId="{E2EDC7FF-C2BA-4928-8E54-1F3B63C609F5}" srcOrd="0" destOrd="0" presId="urn:microsoft.com/office/officeart/2018/5/layout/IconCircleLabelList"/>
    <dgm:cxn modelId="{A5FFFBAB-3A78-4FFF-988C-B490E14902C9}" type="presParOf" srcId="{266051D7-D2BC-473E-9FE5-1508D173F4F2}" destId="{4A6F5746-72B4-409F-958A-77C6E7D0D096}" srcOrd="1" destOrd="0" presId="urn:microsoft.com/office/officeart/2018/5/layout/IconCircleLabelList"/>
    <dgm:cxn modelId="{EC8874A5-D5F7-4709-B947-39B7C466EAB0}" type="presParOf" srcId="{266051D7-D2BC-473E-9FE5-1508D173F4F2}" destId="{7E4884E5-15AF-41C2-A425-E04C609F967D}" srcOrd="2" destOrd="0" presId="urn:microsoft.com/office/officeart/2018/5/layout/IconCircleLabelList"/>
    <dgm:cxn modelId="{8AC55FD2-63CD-45C4-975E-FD6A8EA1579B}" type="presParOf" srcId="{266051D7-D2BC-473E-9FE5-1508D173F4F2}" destId="{F8E27A90-E57F-49D8-9D13-B1416C5FF5E6}" srcOrd="3" destOrd="0" presId="urn:microsoft.com/office/officeart/2018/5/layout/IconCircleLabelList"/>
    <dgm:cxn modelId="{C42F0B31-63C0-40AA-A6A2-C8641DEF0EA2}" type="presParOf" srcId="{336DE88B-C946-4818-B68A-7571F23FCC75}" destId="{0B5976F5-7202-491B-AD0B-90A6EE974D22}" srcOrd="1" destOrd="0" presId="urn:microsoft.com/office/officeart/2018/5/layout/IconCircleLabelList"/>
    <dgm:cxn modelId="{C4323880-A137-49CE-84C0-8EB5915AFACD}" type="presParOf" srcId="{336DE88B-C946-4818-B68A-7571F23FCC75}" destId="{13B010C7-0647-4888-B165-772C6AB3D02C}" srcOrd="2" destOrd="0" presId="urn:microsoft.com/office/officeart/2018/5/layout/IconCircleLabelList"/>
    <dgm:cxn modelId="{F255539E-E60F-4512-83A1-ACCCC02BB901}" type="presParOf" srcId="{13B010C7-0647-4888-B165-772C6AB3D02C}" destId="{C9B501AB-C2A4-49C2-933F-AFA03828B3CA}" srcOrd="0" destOrd="0" presId="urn:microsoft.com/office/officeart/2018/5/layout/IconCircleLabelList"/>
    <dgm:cxn modelId="{1961A753-646C-41C1-BC9A-74401E4CC8B3}" type="presParOf" srcId="{13B010C7-0647-4888-B165-772C6AB3D02C}" destId="{77D20E87-935F-4117-8B50-F143BED6FE29}" srcOrd="1" destOrd="0" presId="urn:microsoft.com/office/officeart/2018/5/layout/IconCircleLabelList"/>
    <dgm:cxn modelId="{A693C4AD-AD1F-4EDD-8FC6-735FB0F109FE}" type="presParOf" srcId="{13B010C7-0647-4888-B165-772C6AB3D02C}" destId="{2CDA22D4-E00C-4F31-AF5E-DBDA75E7ABB1}" srcOrd="2" destOrd="0" presId="urn:microsoft.com/office/officeart/2018/5/layout/IconCircleLabelList"/>
    <dgm:cxn modelId="{2EB996D9-0257-46B2-93A8-5175CF008C03}" type="presParOf" srcId="{13B010C7-0647-4888-B165-772C6AB3D02C}" destId="{EAA4191A-6842-413E-8EAC-4B49AABE0C3B}" srcOrd="3" destOrd="0" presId="urn:microsoft.com/office/officeart/2018/5/layout/IconCircleLabelList"/>
    <dgm:cxn modelId="{5B420038-1C69-4F9B-AEB6-2B43E62DC61F}" type="presParOf" srcId="{336DE88B-C946-4818-B68A-7571F23FCC75}" destId="{529EE37E-C7D0-48F3-9EAA-C6D319EF49EC}" srcOrd="3" destOrd="0" presId="urn:microsoft.com/office/officeart/2018/5/layout/IconCircleLabelList"/>
    <dgm:cxn modelId="{AE31A380-1D5D-4D8E-8870-0B75EA98D662}" type="presParOf" srcId="{336DE88B-C946-4818-B68A-7571F23FCC75}" destId="{D68586A5-39F4-490B-9361-A01CDDC9B682}" srcOrd="4" destOrd="0" presId="urn:microsoft.com/office/officeart/2018/5/layout/IconCircleLabelList"/>
    <dgm:cxn modelId="{28A15526-63CB-46F4-8B43-FCEF226B5EB8}" type="presParOf" srcId="{D68586A5-39F4-490B-9361-A01CDDC9B682}" destId="{8B3B42A2-3C16-4D79-81EB-FC740F9FBFFE}" srcOrd="0" destOrd="0" presId="urn:microsoft.com/office/officeart/2018/5/layout/IconCircleLabelList"/>
    <dgm:cxn modelId="{C8D470A2-D420-4AE5-AD0F-1CD33F3BF665}" type="presParOf" srcId="{D68586A5-39F4-490B-9361-A01CDDC9B682}" destId="{48903A25-5711-4CA6-ACA8-F8FE408A78A5}" srcOrd="1" destOrd="0" presId="urn:microsoft.com/office/officeart/2018/5/layout/IconCircleLabelList"/>
    <dgm:cxn modelId="{E90C7F1E-55D4-4671-9CB6-239D4C6BCA3D}" type="presParOf" srcId="{D68586A5-39F4-490B-9361-A01CDDC9B682}" destId="{B35B77A4-400D-4080-AA4C-A1199BF9971B}" srcOrd="2" destOrd="0" presId="urn:microsoft.com/office/officeart/2018/5/layout/IconCircleLabelList"/>
    <dgm:cxn modelId="{ADDB88C7-EA1C-403A-A3EC-7AEE11A45610}" type="presParOf" srcId="{D68586A5-39F4-490B-9361-A01CDDC9B682}" destId="{D476580B-14D4-4F23-9C9F-8D21E940FA8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C7FF-C2BA-4928-8E54-1F3B63C609F5}">
      <dsp:nvSpPr>
        <dsp:cNvPr id="0" name=""/>
        <dsp:cNvSpPr/>
      </dsp:nvSpPr>
      <dsp:spPr>
        <a:xfrm>
          <a:off x="679050" y="263168"/>
          <a:ext cx="1887187" cy="18871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5746-72B4-409F-958A-77C6E7D0D096}">
      <dsp:nvSpPr>
        <dsp:cNvPr id="0" name=""/>
        <dsp:cNvSpPr/>
      </dsp:nvSpPr>
      <dsp:spPr>
        <a:xfrm>
          <a:off x="1081237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27A90-E57F-49D8-9D13-B1416C5FF5E6}">
      <dsp:nvSpPr>
        <dsp:cNvPr id="0" name=""/>
        <dsp:cNvSpPr/>
      </dsp:nvSpPr>
      <dsp:spPr>
        <a:xfrm>
          <a:off x="75768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SÖZ: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% ------       </a:t>
          </a:r>
          <a:endParaRPr lang="en-US" sz="4000" b="1" kern="1200" dirty="0"/>
        </a:p>
      </dsp:txBody>
      <dsp:txXfrm>
        <a:off x="75768" y="2738169"/>
        <a:ext cx="3093750" cy="1350000"/>
      </dsp:txXfrm>
    </dsp:sp>
    <dsp:sp modelId="{C9B501AB-C2A4-49C2-933F-AFA03828B3CA}">
      <dsp:nvSpPr>
        <dsp:cNvPr id="0" name=""/>
        <dsp:cNvSpPr/>
      </dsp:nvSpPr>
      <dsp:spPr>
        <a:xfrm>
          <a:off x="4314206" y="263168"/>
          <a:ext cx="1887187" cy="1887187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20E87-935F-4117-8B50-F143BED6FE29}">
      <dsp:nvSpPr>
        <dsp:cNvPr id="0" name=""/>
        <dsp:cNvSpPr/>
      </dsp:nvSpPr>
      <dsp:spPr>
        <a:xfrm>
          <a:off x="4716393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4191A-6842-413E-8EAC-4B49AABE0C3B}">
      <dsp:nvSpPr>
        <dsp:cNvPr id="0" name=""/>
        <dsp:cNvSpPr/>
      </dsp:nvSpPr>
      <dsp:spPr>
        <a:xfrm>
          <a:off x="3710925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/>
            <a:t>SES TONU</a:t>
          </a:r>
          <a:r>
            <a:rPr lang="tr-TR" sz="4000" kern="1200"/>
            <a:t>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kern="1200"/>
            <a:t>% ------</a:t>
          </a:r>
          <a:endParaRPr lang="en-US" sz="4000" kern="1200"/>
        </a:p>
      </dsp:txBody>
      <dsp:txXfrm>
        <a:off x="3710925" y="2738169"/>
        <a:ext cx="3093750" cy="1350000"/>
      </dsp:txXfrm>
    </dsp:sp>
    <dsp:sp modelId="{8B3B42A2-3C16-4D79-81EB-FC740F9FBFFE}">
      <dsp:nvSpPr>
        <dsp:cNvPr id="0" name=""/>
        <dsp:cNvSpPr/>
      </dsp:nvSpPr>
      <dsp:spPr>
        <a:xfrm>
          <a:off x="7949362" y="263168"/>
          <a:ext cx="1887187" cy="1887187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03A25-5711-4CA6-ACA8-F8FE408A78A5}">
      <dsp:nvSpPr>
        <dsp:cNvPr id="0" name=""/>
        <dsp:cNvSpPr/>
      </dsp:nvSpPr>
      <dsp:spPr>
        <a:xfrm>
          <a:off x="8351550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6580B-14D4-4F23-9C9F-8D21E940FA8C}">
      <dsp:nvSpPr>
        <dsp:cNvPr id="0" name=""/>
        <dsp:cNvSpPr/>
      </dsp:nvSpPr>
      <dsp:spPr>
        <a:xfrm>
          <a:off x="7346081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/>
            <a:t>BEDEN DİLİ</a:t>
          </a:r>
          <a:r>
            <a:rPr lang="tr-TR" sz="4000" kern="1200"/>
            <a:t>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kern="1200"/>
            <a:t>% ------</a:t>
          </a:r>
          <a:endParaRPr lang="en-US" sz="4000" kern="1200"/>
        </a:p>
      </dsp:txBody>
      <dsp:txXfrm>
        <a:off x="7346081" y="2738169"/>
        <a:ext cx="3093750" cy="135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C7FF-C2BA-4928-8E54-1F3B63C609F5}">
      <dsp:nvSpPr>
        <dsp:cNvPr id="0" name=""/>
        <dsp:cNvSpPr/>
      </dsp:nvSpPr>
      <dsp:spPr>
        <a:xfrm>
          <a:off x="679050" y="263168"/>
          <a:ext cx="1887187" cy="18871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5746-72B4-409F-958A-77C6E7D0D096}">
      <dsp:nvSpPr>
        <dsp:cNvPr id="0" name=""/>
        <dsp:cNvSpPr/>
      </dsp:nvSpPr>
      <dsp:spPr>
        <a:xfrm>
          <a:off x="1081237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27A90-E57F-49D8-9D13-B1416C5FF5E6}">
      <dsp:nvSpPr>
        <dsp:cNvPr id="0" name=""/>
        <dsp:cNvSpPr/>
      </dsp:nvSpPr>
      <dsp:spPr>
        <a:xfrm>
          <a:off x="75768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SÖZ: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% 7       </a:t>
          </a:r>
          <a:endParaRPr lang="en-US" sz="4000" b="1" kern="1200" dirty="0"/>
        </a:p>
      </dsp:txBody>
      <dsp:txXfrm>
        <a:off x="75768" y="2738169"/>
        <a:ext cx="3093750" cy="1350000"/>
      </dsp:txXfrm>
    </dsp:sp>
    <dsp:sp modelId="{C9B501AB-C2A4-49C2-933F-AFA03828B3CA}">
      <dsp:nvSpPr>
        <dsp:cNvPr id="0" name=""/>
        <dsp:cNvSpPr/>
      </dsp:nvSpPr>
      <dsp:spPr>
        <a:xfrm>
          <a:off x="4314206" y="263168"/>
          <a:ext cx="1887187" cy="1887187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20E87-935F-4117-8B50-F143BED6FE29}">
      <dsp:nvSpPr>
        <dsp:cNvPr id="0" name=""/>
        <dsp:cNvSpPr/>
      </dsp:nvSpPr>
      <dsp:spPr>
        <a:xfrm>
          <a:off x="4716393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4191A-6842-413E-8EAC-4B49AABE0C3B}">
      <dsp:nvSpPr>
        <dsp:cNvPr id="0" name=""/>
        <dsp:cNvSpPr/>
      </dsp:nvSpPr>
      <dsp:spPr>
        <a:xfrm>
          <a:off x="3710925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SES TONU</a:t>
          </a:r>
          <a:r>
            <a:rPr lang="tr-TR" sz="4000" kern="1200" dirty="0"/>
            <a:t>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% 38</a:t>
          </a:r>
          <a:endParaRPr lang="en-US" sz="4000" b="1" kern="1200" dirty="0"/>
        </a:p>
      </dsp:txBody>
      <dsp:txXfrm>
        <a:off x="3710925" y="2738169"/>
        <a:ext cx="3093750" cy="1350000"/>
      </dsp:txXfrm>
    </dsp:sp>
    <dsp:sp modelId="{8B3B42A2-3C16-4D79-81EB-FC740F9FBFFE}">
      <dsp:nvSpPr>
        <dsp:cNvPr id="0" name=""/>
        <dsp:cNvSpPr/>
      </dsp:nvSpPr>
      <dsp:spPr>
        <a:xfrm>
          <a:off x="7949362" y="263168"/>
          <a:ext cx="1887187" cy="1887187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03A25-5711-4CA6-ACA8-F8FE408A78A5}">
      <dsp:nvSpPr>
        <dsp:cNvPr id="0" name=""/>
        <dsp:cNvSpPr/>
      </dsp:nvSpPr>
      <dsp:spPr>
        <a:xfrm>
          <a:off x="8351550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6580B-14D4-4F23-9C9F-8D21E940FA8C}">
      <dsp:nvSpPr>
        <dsp:cNvPr id="0" name=""/>
        <dsp:cNvSpPr/>
      </dsp:nvSpPr>
      <dsp:spPr>
        <a:xfrm>
          <a:off x="7346081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BEDEN DİLİ</a:t>
          </a:r>
          <a:r>
            <a:rPr lang="tr-TR" sz="4000" kern="1200" dirty="0"/>
            <a:t>: 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000" b="1" kern="1200" dirty="0"/>
            <a:t>% 55</a:t>
          </a:r>
          <a:endParaRPr lang="en-US" sz="4000" b="1" kern="1200" dirty="0"/>
        </a:p>
      </dsp:txBody>
      <dsp:txXfrm>
        <a:off x="7346081" y="2738169"/>
        <a:ext cx="3093750" cy="13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6A2F5E-F04C-F507-6A07-731CBC34F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4DF2D5E-9684-D75A-2C5C-F79977BBC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6CD89C-CD38-AD49-E340-6B8FD1D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60AB42-ACB5-3D4E-83D7-F84026D7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0142C3-C256-6CCE-A212-FDB82F0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43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8AA9A-A61E-AB70-C180-AC5E616C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51C0F9-127A-8D60-88F3-FAAAC1B0A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FE1641-B21A-1529-20B7-A04298C5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636032-87FC-151F-DD9E-5FDC4428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7E306D-ED83-41F3-A215-1D098509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8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18BB6A8-CE86-0D3D-0FB4-252A8D373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8DE93DD-B93E-D649-9FBA-FA349DE5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97295A-F530-0E07-B1AB-ADA79C4F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133239-0848-BA7D-C44F-849C413E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3FC58F-3C7E-5CF2-01F6-F46C1A75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81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5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0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5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8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3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9E40A-D493-EC0B-89FB-A2E721E8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B01C7-F7B6-9B8B-F35B-839CDB64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92D359-7AA6-18F4-1153-182E478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162C46-C321-29BB-188C-7A17B2E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05989B-AAB8-CA04-2AC4-A3B8C8C9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972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5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FFB44-E84B-712F-66D6-2B0F69F30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6481A0-006C-E910-8C1F-F71702221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7A2595-B20C-2713-4FAE-FA51D17D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7012BD-C91A-713F-94C8-472FFECE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818BC0-4A38-47FF-42E1-50ECECAF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374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8FC839-8CBB-10B6-DCFF-C2E62E68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75439C-2FB5-2436-9761-205AD7B10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C30BB-EABD-3DA2-5776-D38F4540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5B922E-9BA9-578F-DC91-2015EDEC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BA03B4-E386-1A89-D382-876E9657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35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BA7E7-B6DE-ADDE-ED00-171A9CB5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074A4A-370B-7BF4-EFF4-380EC600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9DDCF-6AB3-C762-9ADE-47752A4D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0377C2-E8A5-CF2F-3C4C-4836D118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90A16F-0005-27AA-53D6-AAF284A4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830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C6B488-C5CD-C169-7DC8-24C013BE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5335C6-27B7-F62F-4363-4680E6ACC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8A6609-2C61-AFFD-6C28-9840485A4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C81E29-F371-6B9A-2D06-A742FF29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3C41DC-A9EC-89A7-FE6D-6B736702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20ABC2-1855-F3D4-0C24-B39AA143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842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EA69C-A249-8AC9-A6B8-0CAFE7A5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6903CA-0A5B-7D78-43D9-B4328DFB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967612-5D41-FAFD-663B-A933EA9A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0C10DB-F8BF-C220-3F04-29057445D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DCA9FEA-7CED-F507-E94D-86A6E2C7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1A4CE56-875E-56F2-D924-69EBD255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FE2B9-4EB8-E71C-E6FF-74999C37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F9F34DC-1C51-0787-24E1-AEE8CD3E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200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EED78-7303-702E-D338-C203685F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483F67-42AF-C942-6207-303A8D71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179BA0-CA9D-D505-AA7C-10B39CDE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2AD931E-CA7E-10D1-700A-D2D87EA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257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204319-E3BD-09D7-85C4-ECF40617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E9233D-D92C-6648-8FE4-7B7A5CBD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07BF8D-0A8E-0486-79A6-A2AE26C7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43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F2FCC5-A27D-0503-845B-A39AC21C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BF1387-373A-A778-4740-DCDA52298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4E56C0-9865-8937-46DB-70F8FF33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3ED60D-F560-E9F9-A0DD-2C52C788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B197D0-1817-B056-249C-56867975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11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7DB348-EF99-D4E1-A629-5C268AE7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C1BF0-7D67-DDB8-2262-5BF80924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A6455C-EDCE-4191-5238-603B2045F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62B623-51CA-DC44-6C2F-E95C627B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08FFF6-4B2C-A94F-4B94-C55FB3E7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056D17-3143-CA91-01DF-519464B9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396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75812A-4079-5FA7-BA50-304CEAC5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545C52A-085A-CCC0-B498-DC4036531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FD5038-ACA3-5E26-534C-C41602DC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B61ABE-ADB3-C503-645C-82CBF292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CAD459-D316-4EF3-6FBF-0F26AC54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AD620C-61C7-9BD6-2C65-BEFEA7D8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20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7CD6F6-7E0E-BE4A-D6C4-7EB028DF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02B7A0-FA94-E0D2-FBEE-432FB3FA7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E08BB2-5C02-2446-DECF-BD05F84E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266F6D-90D5-CA82-4829-CF466BDE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77FEBC-C313-4E61-EE56-2040331B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430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5D7BC87-C73D-11A3-5E70-7270F8CBB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B8072F-566B-9161-63F8-0943D1C2E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B7B550-E541-A559-3E7A-9F2222A4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C5A14B-C75A-7899-6948-B6FAB017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58EC65-E53F-3B58-6C23-64BC61C1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3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F0D7AC-8EE2-DE5A-43FA-CA6AA9B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970142-9E5F-E8FE-7698-6F2BCF2B0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4CDCB7-C617-3815-5CD0-79927AFE8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FA84ED-B781-3BC4-2750-AF1468F6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CAD3C0-759C-29E8-7D5C-0703D87E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56A543-CB04-AAB5-C078-BC01E0E4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3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311BCB-4298-8A33-FC31-4E2F9A0B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F833D2-EBBF-3E7C-CBC4-6C840A33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36C5D2-BB16-F1E0-E50A-61A679DD2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773C0CA-9E98-C073-3484-6A8BC5331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7ACB280-12D3-F647-9062-414C96AF5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22A65D9-D977-1D67-A6EE-11A4E562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4E2DFB-B715-0836-EFE1-7E75D83F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24C76D8-00A0-4AEC-9FCB-7CEE7E5C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7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213E6E-2364-BBAA-0E8D-A23221C3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E3F80A1-7CD0-27A3-1357-C44B50F7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EB32C6-468A-BD30-5711-4F2ECC11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9112C6-0FF3-428F-010C-1514CF39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85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5889D48-0350-4E27-9D43-96ADB425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E14472-E14C-C8AF-6BF9-78425676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0501E6-B453-D63A-FC1B-58BF660D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2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6B742-E8D0-E941-CBD9-A2A32AE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AAEC63-671B-8212-80EA-1C2A7ADF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DC83342-B602-72D9-C586-E6F811887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7FAA75-6D37-E9EC-110C-9D67F66D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C05D73-299E-B1BE-C1D2-493C1EC4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95DC9A-FEAF-50B3-F20F-73D86947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1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059B1-BAB9-3DD8-84BD-326EEBC9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8E6B687-7C97-E3DC-1409-D7807800E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FAE3D83-0756-3F5F-A16A-CB3BE4AC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881CD6-DC14-0BD5-53F9-0DD347B6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36BE96-1265-9746-447F-3E9EE4F2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590B87-8A98-44FB-138E-3E70094D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4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A5AF29F-F69A-2E6A-9074-DE35F0D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4C463C-546E-7E52-32D8-2A1900DC1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749F13-3FBA-C092-C9EB-84DFAA914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DAD6-C0F3-48B1-98C8-1B1C9806490F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A1534C-8CB7-0B28-77A6-CD0B2BB67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AF2F36-8B56-94A5-D6C4-BE14EB47F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6E23-C82D-49A0-838B-F317533958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81ED7DB-CC02-6750-19FB-C63E068B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A06D86-A2C9-EEAA-26C1-889DE5D29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A891FC-16A7-1D74-CB37-FA986DB04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6DEC47-4F2C-4BC0-910B-85AE77513096}" type="datetimeFigureOut">
              <a:rPr lang="tr-TR" smtClean="0"/>
              <a:t>23.01.2025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4B0D2-3288-9E8F-C81D-606D711A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AA575C-382E-FA00-2803-2EBA7B653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411AF-2DC7-43F4-A118-2583CA91E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8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tr/url?sa=i&amp;rct=j&amp;q=&amp;esrc=s&amp;source=images&amp;cd=&amp;cad=rja&amp;uact=8&amp;ved=0ahUKEwiAhcbc4dvWAhXKhRoKHRy3AIMQjRwIBw&amp;url=http://www.bekibisa.com/2010/08/kisisel-gelisim-koclugu/&amp;psig=AOvVaw0RYmiLOgRRQfNlTb2wmbBd&amp;ust=150737115252398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.tr/url?sa=i&amp;rct=j&amp;q=&amp;esrc=s&amp;source=images&amp;cd=&amp;cad=rja&amp;uact=8&amp;ved=0ahUKEwj0p_Oz4tvWAhVKcBoKHQFNDRAQjRwIBw&amp;url=http://www.temelaksoy.com/ben-olmak-da-isteriz-biz-olmak-da/&amp;psig=AOvVaw3-HIOF5AodGVqHrM0Pq4Tx&amp;ust=15073714399245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://www.google.com.tr/url?sa=i&amp;rct=j&amp;q=&amp;esrc=s&amp;source=images&amp;cd=&amp;cad=rja&amp;uact=8&amp;ved=0ahUKEwiqmNO8__jOAhXF5xoKHQfxAhIQjRwIBw&amp;url=http://www.forbes.com/sites/fruzsinaeordogh/2016/05/12/love-it-or-hate-it-instagrams-new-logo-is-so-internet-right-now/&amp;bvm=bv.131783435,d.ZGg&amp;psig=AFQjCNGN2A9HHD9xbb8DADpXIyQqTxjp-g&amp;ust=147319128630352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4" name="Picture 3" descr="Dalgalı 3B resim">
            <a:extLst>
              <a:ext uri="{FF2B5EF4-FFF2-40B4-BE49-F238E27FC236}">
                <a16:creationId xmlns:a16="http://schemas.microsoft.com/office/drawing/2014/main" id="{717ADC1D-05DE-3AD6-5FAB-6253B223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8" b="6978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0A0432-F95F-6441-CC5D-B6BB755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EACE08A-6886-A1AD-5BC5-332F881E7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8161" y="2211978"/>
            <a:ext cx="3535679" cy="1425728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İLETİŞİM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&amp; </a:t>
            </a:r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TAKIM ÇALIŞMASI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B7939D-CE5F-1D07-6710-6158BB975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065866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Dilek SELÇUK</a:t>
            </a:r>
          </a:p>
          <a:p>
            <a:pPr algn="ctr"/>
            <a:endParaRPr lang="tr-T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2F1614CB-7201-B38C-4449-8B868BEB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726" y="4762036"/>
            <a:ext cx="1008087" cy="5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adın Girişimciler Kurulu">
            <a:extLst>
              <a:ext uri="{FF2B5EF4-FFF2-40B4-BE49-F238E27FC236}">
                <a16:creationId xmlns:a16="http://schemas.microsoft.com/office/drawing/2014/main" id="{05E64CA8-DF91-0634-543B-54D6D4E3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23" y="4668586"/>
            <a:ext cx="554492" cy="6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8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148DA-221E-40BC-F333-C6B362D0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B21F27E-419B-97C4-5B3B-C99B89F2E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9" y="533400"/>
            <a:ext cx="7569200" cy="5943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altLang="tr-TR" sz="3600" b="1" dirty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endParaRPr lang="tr-TR" altLang="tr-TR" dirty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endParaRPr lang="tr-TR" altLang="tr-TR" sz="1400" dirty="0"/>
          </a:p>
          <a:p>
            <a:pPr eaLnBrk="1" hangingPunct="1">
              <a:buFontTx/>
              <a:buNone/>
            </a:pPr>
            <a:r>
              <a:rPr lang="tr-TR" altLang="tr-TR" b="1" dirty="0">
                <a:solidFill>
                  <a:srgbClr val="FF99FF"/>
                </a:solidFill>
              </a:rPr>
              <a:t>       </a:t>
            </a:r>
            <a:r>
              <a:rPr lang="tr-TR" altLang="tr-TR" sz="2400" b="1" dirty="0"/>
              <a:t>Kim</a:t>
            </a:r>
            <a:r>
              <a:rPr lang="tr-TR" altLang="tr-TR" sz="1600" b="1" dirty="0">
                <a:solidFill>
                  <a:srgbClr val="00FFFF"/>
                </a:solidFill>
              </a:rPr>
              <a:t> </a:t>
            </a:r>
            <a:r>
              <a:rPr lang="tr-TR" altLang="tr-TR" sz="1600" b="1" dirty="0">
                <a:solidFill>
                  <a:srgbClr val="FF99FF"/>
                </a:solidFill>
              </a:rPr>
              <a:t>                     </a:t>
            </a:r>
            <a:r>
              <a:rPr lang="tr-TR" altLang="tr-TR" sz="2400" b="1" dirty="0"/>
              <a:t>Ne Söyledi</a:t>
            </a:r>
            <a:r>
              <a:rPr lang="tr-TR" altLang="tr-TR" sz="2400" b="1" dirty="0">
                <a:solidFill>
                  <a:srgbClr val="FF99FF"/>
                </a:solidFill>
              </a:rPr>
              <a:t>       </a:t>
            </a:r>
            <a:r>
              <a:rPr lang="tr-TR" altLang="tr-TR" sz="2400" b="1" dirty="0">
                <a:solidFill>
                  <a:srgbClr val="006600"/>
                </a:solidFill>
              </a:rPr>
              <a:t>Hangi Yolla</a:t>
            </a:r>
            <a:r>
              <a:rPr lang="tr-TR" altLang="tr-TR" sz="2400" b="1" dirty="0">
                <a:solidFill>
                  <a:srgbClr val="FF99FF"/>
                </a:solidFill>
              </a:rPr>
              <a:t>         </a:t>
            </a:r>
            <a:r>
              <a:rPr lang="tr-TR" altLang="tr-TR" sz="2400" b="1" dirty="0"/>
              <a:t>Kime</a:t>
            </a:r>
          </a:p>
          <a:p>
            <a:pPr eaLnBrk="1" hangingPunct="1">
              <a:buFontTx/>
              <a:buNone/>
            </a:pPr>
            <a:endParaRPr lang="tr-TR" altLang="tr-TR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tr-TR" altLang="tr-TR" sz="2000" b="1" dirty="0">
              <a:solidFill>
                <a:srgbClr val="FF99FF"/>
              </a:solidFill>
            </a:endParaRPr>
          </a:p>
          <a:p>
            <a:pPr eaLnBrk="1" hangingPunct="1">
              <a:buFontTx/>
              <a:buNone/>
            </a:pPr>
            <a:endParaRPr lang="tr-TR" altLang="tr-TR" sz="2000" b="1" dirty="0"/>
          </a:p>
          <a:p>
            <a:pPr eaLnBrk="1" hangingPunct="1">
              <a:buFontTx/>
              <a:buNone/>
            </a:pPr>
            <a:endParaRPr lang="tr-TR" altLang="tr-TR" sz="1400" dirty="0"/>
          </a:p>
          <a:p>
            <a:pPr eaLnBrk="1" hangingPunct="1">
              <a:buFontTx/>
              <a:buNone/>
            </a:pPr>
            <a:endParaRPr lang="tr-TR" altLang="tr-TR" sz="1400" dirty="0"/>
          </a:p>
          <a:p>
            <a:pPr eaLnBrk="1" hangingPunct="1">
              <a:buFontTx/>
              <a:buNone/>
            </a:pPr>
            <a:endParaRPr lang="tr-TR" altLang="tr-TR" sz="1400" dirty="0"/>
          </a:p>
          <a:p>
            <a:pPr eaLnBrk="1" hangingPunct="1">
              <a:buFontTx/>
              <a:buNone/>
            </a:pPr>
            <a:r>
              <a:rPr lang="tr-TR" altLang="tr-TR" sz="1400" dirty="0"/>
              <a:t>				</a:t>
            </a:r>
            <a:endParaRPr lang="tr-TR" altLang="tr-TR" sz="2400" b="1" dirty="0">
              <a:solidFill>
                <a:srgbClr val="FF6600"/>
              </a:solidFill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5577344-B20E-B44C-EC71-4A65C1F4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667000"/>
            <a:ext cx="1150938" cy="16764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2F76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Kaynak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955B18E6-B6C6-59D0-5DDA-4CF3BEEF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2743200"/>
            <a:ext cx="1152525" cy="16002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7647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Mesaj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20D0170C-C65E-760F-2EB3-D717ED12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2819400"/>
            <a:ext cx="1152525" cy="15240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Kanal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E3914F9-EEEF-C03A-2610-D72C094C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2667000"/>
            <a:ext cx="1081088" cy="1676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Alıcı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EB7A0ADA-5F84-8211-A91D-6F7A08D3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5257800"/>
            <a:ext cx="1873250" cy="10668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Geri Bildirim</a:t>
            </a:r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D80D2B9D-48B7-5F39-B767-F5DF5CDD88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8576" y="5445125"/>
            <a:ext cx="3167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208F4764-8122-5209-2DE3-86FE35205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5" y="3644901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4AA5A454-DA3F-D3C2-DF27-53D720F15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6" y="36449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FCDCBAC5-2D69-98EB-9B3F-B5FAD0018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6449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98FEC2B5-0399-1E64-F3A7-A88D857B0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6449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B5661AC2-2A29-4517-D7BE-BBA8A4F52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563" y="36576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EB3437B2-2257-2455-9240-B7C5617FB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9113" y="364490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79" name="Line 15">
            <a:extLst>
              <a:ext uri="{FF2B5EF4-FFF2-40B4-BE49-F238E27FC236}">
                <a16:creationId xmlns:a16="http://schemas.microsoft.com/office/drawing/2014/main" id="{ACA93D74-CA1C-920E-E4DC-13BA94E30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3644901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80" name="Line 16">
            <a:extLst>
              <a:ext uri="{FF2B5EF4-FFF2-40B4-BE49-F238E27FC236}">
                <a16:creationId xmlns:a16="http://schemas.microsoft.com/office/drawing/2014/main" id="{FD6E5ACB-3B3F-DDB3-0054-2BAF15F1B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89" y="5445125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82" name="Metin kutusu 1">
            <a:extLst>
              <a:ext uri="{FF2B5EF4-FFF2-40B4-BE49-F238E27FC236}">
                <a16:creationId xmlns:a16="http://schemas.microsoft.com/office/drawing/2014/main" id="{4F61696B-E5B1-66D1-7442-C0D65B7F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510" y="816114"/>
            <a:ext cx="8584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İLETİŞİM SÜRECİ ve İLETİŞİMİN ÖĞELERİ</a:t>
            </a:r>
          </a:p>
        </p:txBody>
      </p:sp>
      <p:pic>
        <p:nvPicPr>
          <p:cNvPr id="2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C7D7B856-FB56-3920-FE1D-0CDEABA2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770" y="131444"/>
            <a:ext cx="971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9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Rectangle 8500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994" name="Metin kutusu 2">
            <a:extLst>
              <a:ext uri="{FF2B5EF4-FFF2-40B4-BE49-F238E27FC236}">
                <a16:creationId xmlns:a16="http://schemas.microsoft.com/office/drawing/2014/main" id="{59C3066E-EFC6-D02B-A3C7-A853B940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8" y="640081"/>
            <a:ext cx="2608655" cy="52577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Yüz</a:t>
            </a:r>
            <a:r>
              <a:rPr kumimoji="0" lang="en-US" alt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tr-T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yüze</a:t>
            </a:r>
            <a:r>
              <a:rPr kumimoji="0" lang="en-US" alt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tr-T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iletişimde</a:t>
            </a:r>
            <a:r>
              <a:rPr kumimoji="0" lang="en-US" alt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tr-TR" altLang="tr-TR" sz="48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 </a:t>
            </a:r>
            <a:r>
              <a:rPr kumimoji="0" lang="tr-TR" alt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KANAL</a:t>
            </a:r>
            <a:r>
              <a:rPr kumimoji="0" lang="en-US" alt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tr-T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kullanılır</a:t>
            </a:r>
            <a:endParaRPr kumimoji="0" lang="en-US" altLang="tr-TR" sz="48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5003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Güzel Konuşma Teknikleri Nelerdir? Güzel Konuşmanın Sırları Hakkında  Bilmeniz Gereken Noktalar!">
            <a:extLst>
              <a:ext uri="{FF2B5EF4-FFF2-40B4-BE49-F238E27FC236}">
                <a16:creationId xmlns:a16="http://schemas.microsoft.com/office/drawing/2014/main" id="{33392B4F-9746-84FF-2B24-CC0A8ECB6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" b="-2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7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Rectangle 2">
            <a:extLst>
              <a:ext uri="{FF2B5EF4-FFF2-40B4-BE49-F238E27FC236}">
                <a16:creationId xmlns:a16="http://schemas.microsoft.com/office/drawing/2014/main" id="{6293F36F-2A21-7ABE-16D8-C32AA582F771}"/>
              </a:ext>
            </a:extLst>
          </p:cNvPr>
          <p:cNvGraphicFramePr/>
          <p:nvPr/>
        </p:nvGraphicFramePr>
        <p:xfrm>
          <a:off x="836675" y="10299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8C4D4936-D5B5-0192-A742-DB263FA7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25" y="78798"/>
            <a:ext cx="1174446" cy="5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9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Rectangle 2">
            <a:extLst>
              <a:ext uri="{FF2B5EF4-FFF2-40B4-BE49-F238E27FC236}">
                <a16:creationId xmlns:a16="http://schemas.microsoft.com/office/drawing/2014/main" id="{6293F36F-2A21-7ABE-16D8-C32AA582F771}"/>
              </a:ext>
            </a:extLst>
          </p:cNvPr>
          <p:cNvGraphicFramePr/>
          <p:nvPr/>
        </p:nvGraphicFramePr>
        <p:xfrm>
          <a:off x="836675" y="10299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2B5AE4E4-AACB-3AA4-EABC-2B73BB75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25" y="78798"/>
            <a:ext cx="1174446" cy="5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5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7897-2B25-4E54-452F-CE463F4A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stafa TAŞKIN : RUHUN GELİŞİMİ İÇİN SAMİMİYET">
            <a:extLst>
              <a:ext uri="{FF2B5EF4-FFF2-40B4-BE49-F238E27FC236}">
                <a16:creationId xmlns:a16="http://schemas.microsoft.com/office/drawing/2014/main" id="{A3486193-4046-E0C6-F5DF-E366F3EF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" y="225915"/>
            <a:ext cx="12075528" cy="64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2">
            <a:extLst>
              <a:ext uri="{FF2B5EF4-FFF2-40B4-BE49-F238E27FC236}">
                <a16:creationId xmlns:a16="http://schemas.microsoft.com/office/drawing/2014/main" id="{EA5D4FDE-2099-F439-E52F-A6CE997E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411" y="680093"/>
            <a:ext cx="2371803" cy="49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Doğallık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Samimiyet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Nezaket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Kabul etme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r>
              <a:rPr kumimoji="0" lang="tr-TR" alt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aygı</a:t>
            </a:r>
            <a:endParaRPr kumimoji="0" lang="tr-TR" altLang="tr-TR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alt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Empati </a:t>
            </a:r>
          </a:p>
        </p:txBody>
      </p:sp>
      <p:sp>
        <p:nvSpPr>
          <p:cNvPr id="70658" name="Metin kutusu 1">
            <a:extLst>
              <a:ext uri="{FF2B5EF4-FFF2-40B4-BE49-F238E27FC236}">
                <a16:creationId xmlns:a16="http://schemas.microsoft.com/office/drawing/2014/main" id="{BAE4A42F-1EAB-B0E3-FEF7-9A0BD8D7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107" y="2022159"/>
            <a:ext cx="37764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Etkili iletişimin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ön kuralları</a:t>
            </a:r>
          </a:p>
        </p:txBody>
      </p:sp>
    </p:spTree>
    <p:extLst>
      <p:ext uri="{BB962C8B-B14F-4D97-AF65-F5344CB8AC3E}">
        <p14:creationId xmlns:p14="http://schemas.microsoft.com/office/powerpoint/2010/main" val="18732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615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5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5" name="Rectangle 61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6" name="Rectangle 615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Kürek Sporunun Tarihi - SPOR | Hayatın İçi">
            <a:extLst>
              <a:ext uri="{FF2B5EF4-FFF2-40B4-BE49-F238E27FC236}">
                <a16:creationId xmlns:a16="http://schemas.microsoft.com/office/drawing/2014/main" id="{02C810C9-6480-BEDD-DD7A-A9C3CD78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" b="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B014127-6DD9-62CB-E7EB-CDEACB7B8DEC}"/>
              </a:ext>
            </a:extLst>
          </p:cNvPr>
          <p:cNvSpPr txBox="1"/>
          <p:nvPr/>
        </p:nvSpPr>
        <p:spPr>
          <a:xfrm>
            <a:off x="2849792" y="-856"/>
            <a:ext cx="64916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TAKIM ÇALIŞMASI</a:t>
            </a:r>
          </a:p>
        </p:txBody>
      </p:sp>
    </p:spTree>
    <p:extLst>
      <p:ext uri="{BB962C8B-B14F-4D97-AF65-F5344CB8AC3E}">
        <p14:creationId xmlns:p14="http://schemas.microsoft.com/office/powerpoint/2010/main" val="330810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TDK’ya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göre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takım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kelimesinin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sözlük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anlamı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16560" y="2872899"/>
            <a:ext cx="4710611" cy="365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Meslek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davranış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durum vb.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yönlerden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birbirine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kimselerin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oluşturduğu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topluluk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Görev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bakımından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birbirini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tamamlayan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kimselerin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topluluğu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ekip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Birbirini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tamamlayan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şeylerin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tümü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Ekip Çalışması"/>
          <p:cNvPicPr>
            <a:picLocks noChangeAspect="1" noChangeArrowheads="1"/>
          </p:cNvPicPr>
          <p:nvPr/>
        </p:nvPicPr>
        <p:blipFill rotWithShape="1">
          <a:blip r:embed="rId2"/>
          <a:srcRect l="14131" r="562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8683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Takım</a:t>
            </a: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çalışması</a:t>
            </a:r>
            <a:r>
              <a:rPr kumimoji="0" lang="en-US" sz="3200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bir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amacı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gerçekleştirmek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üzere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bir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araya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gelmiş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iki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veya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daha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fazla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kişiden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oluşan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bireylerin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aralarında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etkileşimde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bulunarak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yaptıkları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etkinliklere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denir</a:t>
            </a:r>
            <a:r>
              <a:rPr kumimoji="0" lang="en-US" sz="28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pic>
        <p:nvPicPr>
          <p:cNvPr id="12290" name="Picture 2" descr="Takım Ruhu Eğitimi / Takım Çalışması Eğitimi - Kurumsal Eğitimler">
            <a:extLst>
              <a:ext uri="{FF2B5EF4-FFF2-40B4-BE49-F238E27FC236}">
                <a16:creationId xmlns:a16="http://schemas.microsoft.com/office/drawing/2014/main" id="{4BABFE09-C918-7EBA-3CD7-2331BA05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1844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3DFADA34-BDA8-B4AA-31B9-DBB3AB3D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" y="130972"/>
            <a:ext cx="849425" cy="4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95867" y="695369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Takımlar birçok amaçla kurulurlar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/>
              </a:rPr>
              <a:t>: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Değişimi başlatma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Değişime karşı direnci kırma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Sorunlara çözüm bulma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Çalışma ilişkilerini geliştirme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Amaçlara dönük sonuçlar elde etme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Çalışanlar için işi daha anlamlı hale getirme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Katılımcı ve paylaşımcı bir örgüt kültürü yaratma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Kaliteli hizmet sunma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Yeni stratejiler geliştirme</a:t>
            </a:r>
          </a:p>
        </p:txBody>
      </p:sp>
      <p:pic>
        <p:nvPicPr>
          <p:cNvPr id="3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891ABF17-53E6-B9C3-BA69-42BCD234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21" y="22114"/>
            <a:ext cx="849425" cy="4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appy employees Vectors &amp; Illustrations for Free Download | Freepik">
            <a:extLst>
              <a:ext uri="{FF2B5EF4-FFF2-40B4-BE49-F238E27FC236}">
                <a16:creationId xmlns:a16="http://schemas.microsoft.com/office/drawing/2014/main" id="{B25376B5-1B8E-60C7-8DE1-F2F06F06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08" y="2208431"/>
            <a:ext cx="2803525" cy="1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0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4D7E2-E8D3-A558-BE7A-69F9D5C51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2" name="Picture 4" descr="Premium Vector | Office workers celebrating success">
            <a:extLst>
              <a:ext uri="{FF2B5EF4-FFF2-40B4-BE49-F238E27FC236}">
                <a16:creationId xmlns:a16="http://schemas.microsoft.com/office/drawing/2014/main" id="{4CCA3FEE-3E3E-87AA-A1F1-06A62593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8"/>
          <a:stretch/>
        </p:blipFill>
        <p:spPr bwMode="auto"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91C769-44E6-50B2-F659-033CA6076540}"/>
              </a:ext>
            </a:extLst>
          </p:cNvPr>
          <p:cNvSpPr txBox="1"/>
          <p:nvPr/>
        </p:nvSpPr>
        <p:spPr>
          <a:xfrm>
            <a:off x="344844" y="122270"/>
            <a:ext cx="11508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TAKIM OLMAK KOLAY MI, ZOR MU?</a:t>
            </a:r>
          </a:p>
        </p:txBody>
      </p:sp>
    </p:spTree>
    <p:extLst>
      <p:ext uri="{BB962C8B-B14F-4D97-AF65-F5344CB8AC3E}">
        <p14:creationId xmlns:p14="http://schemas.microsoft.com/office/powerpoint/2010/main" val="20096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>
            <a:extLst>
              <a:ext uri="{FF2B5EF4-FFF2-40B4-BE49-F238E27FC236}">
                <a16:creationId xmlns:a16="http://schemas.microsoft.com/office/drawing/2014/main" id="{5E0A2499-0FA8-0F0A-CC97-80221E332FE7}"/>
              </a:ext>
            </a:extLst>
          </p:cNvPr>
          <p:cNvSpPr txBox="1"/>
          <p:nvPr/>
        </p:nvSpPr>
        <p:spPr>
          <a:xfrm>
            <a:off x="4768223" y="207183"/>
            <a:ext cx="7132320" cy="622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DİLEK SELÇUK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Eylül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Üniversitesi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İktisat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Danışmanlık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Yönetim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Danışmanı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İletişim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Dili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Uzmanı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İnsan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Tanıma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Sistemleri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Uzmanı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KOSGEB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tarafından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onaylı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Girişimcilik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Aile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 Sosyal Hizmetler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Bakanlığı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naylı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ELGİNKAN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Vakfı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(2001’den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TOBB İzmir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Kadın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Girişimciler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Kurulu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Üyesi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Yıllık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Eğitmenlik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Deneyimi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Profesyonel Mentor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275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B164CCAB-E6B4-7BFC-943D-5AE0B314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4" y="5338436"/>
            <a:ext cx="2192698" cy="109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 descr="insan yüzü, kişi, şahıs, giyim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87F8F413-F6B9-09A4-439D-C286A5090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315199"/>
            <a:ext cx="3307916" cy="355689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F22AE7F-5B38-B523-22E3-2DDF6CE584E5}"/>
              </a:ext>
            </a:extLst>
          </p:cNvPr>
          <p:cNvSpPr txBox="1"/>
          <p:nvPr/>
        </p:nvSpPr>
        <p:spPr>
          <a:xfrm>
            <a:off x="788444" y="4128213"/>
            <a:ext cx="3069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Yönetim Danışmanı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gry Boss Character Yelling At Employee Stock Illustration - Download  Image Now - Manager, Anger, Displeased - iStock">
            <a:extLst>
              <a:ext uri="{FF2B5EF4-FFF2-40B4-BE49-F238E27FC236}">
                <a16:creationId xmlns:a16="http://schemas.microsoft.com/office/drawing/2014/main" id="{C0F0833D-C3B3-8864-6E1F-AC385D9A5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7" b="1792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92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23875" y="535788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Takım olmakta zorlanma sebepleri</a:t>
            </a:r>
          </a:p>
        </p:txBody>
      </p:sp>
      <p:cxnSp>
        <p:nvCxnSpPr>
          <p:cNvPr id="9230" name="Straight Connector 92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2" name="Straight Connector 92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4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E7238-879C-4571-B140-E3C02258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915.500+ Ekip çalışması Illüstrasyonlar Stok Fotoğrafları, Resimler ve  Royalty-Free Görseller - iStock">
            <a:extLst>
              <a:ext uri="{FF2B5EF4-FFF2-40B4-BE49-F238E27FC236}">
                <a16:creationId xmlns:a16="http://schemas.microsoft.com/office/drawing/2014/main" id="{61DF0E8B-43A5-98DB-B62C-BA8B32BF3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1046573" y="459224"/>
            <a:ext cx="10098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Takım çalışmasına yatkın insanların 12 özelliği</a:t>
            </a:r>
          </a:p>
        </p:txBody>
      </p:sp>
    </p:spTree>
    <p:extLst>
      <p:ext uri="{BB962C8B-B14F-4D97-AF65-F5344CB8AC3E}">
        <p14:creationId xmlns:p14="http://schemas.microsoft.com/office/powerpoint/2010/main" val="268816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Sizin Üslubunuz Hangisi? - Temel Aksoy Blog">
            <a:extLst>
              <a:ext uri="{FF2B5EF4-FFF2-40B4-BE49-F238E27FC236}">
                <a16:creationId xmlns:a16="http://schemas.microsoft.com/office/drawing/2014/main" id="{E916D49C-0497-8AE4-7BF1-2043287E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6468F36-0915-773F-BBF6-327F9B834241}"/>
              </a:ext>
            </a:extLst>
          </p:cNvPr>
          <p:cNvSpPr txBox="1"/>
          <p:nvPr/>
        </p:nvSpPr>
        <p:spPr>
          <a:xfrm>
            <a:off x="3897086" y="1137126"/>
            <a:ext cx="4844143" cy="2857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Etkin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iletişim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becerilerine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hakim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olmak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2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3CEA0-9A34-F083-CB49-A5954412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endini İfade etme. Kendini ifade etme, etkin iletişim… | by Ferhat Ünlükal  | Medium">
            <a:extLst>
              <a:ext uri="{FF2B5EF4-FFF2-40B4-BE49-F238E27FC236}">
                <a16:creationId xmlns:a16="http://schemas.microsoft.com/office/drawing/2014/main" id="{52BE5D44-7D4D-1039-489C-F83FE6A9E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6314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CCA07D-0B70-EB68-59BE-814F034CA38E}"/>
              </a:ext>
            </a:extLst>
          </p:cNvPr>
          <p:cNvSpPr txBox="1"/>
          <p:nvPr/>
        </p:nvSpPr>
        <p:spPr>
          <a:xfrm>
            <a:off x="261259" y="5317240"/>
            <a:ext cx="117348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Kendini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ifade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edebilmek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2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Duyarlılık - Esenler Belediyesi">
            <a:extLst>
              <a:ext uri="{FF2B5EF4-FFF2-40B4-BE49-F238E27FC236}">
                <a16:creationId xmlns:a16="http://schemas.microsoft.com/office/drawing/2014/main" id="{CF2190AA-E604-D903-7775-CB00DA814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b="70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8196153" y="566946"/>
            <a:ext cx="3437047" cy="397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Duyarlılık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05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'dan Z'ye Hızlı Düşünme Teknikleri Rehberi - Trendyol Blog">
            <a:extLst>
              <a:ext uri="{FF2B5EF4-FFF2-40B4-BE49-F238E27FC236}">
                <a16:creationId xmlns:a16="http://schemas.microsoft.com/office/drawing/2014/main" id="{2F5901A3-1624-7F4F-868D-D4C6A0D7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" y="108856"/>
            <a:ext cx="12074976" cy="67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90C427D-3711-0A76-497A-53CA9A2E514F}"/>
              </a:ext>
            </a:extLst>
          </p:cNvPr>
          <p:cNvSpPr txBox="1"/>
          <p:nvPr/>
        </p:nvSpPr>
        <p:spPr>
          <a:xfrm>
            <a:off x="938349" y="1534886"/>
            <a:ext cx="3753394" cy="3788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Çok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çeşitli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hızlı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düşünebilme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yeteneği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2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 descr="Yaratıcı Düşünme Nedir? Aşamaları Nelerdir? - e-Varan">
            <a:extLst>
              <a:ext uri="{FF2B5EF4-FFF2-40B4-BE49-F238E27FC236}">
                <a16:creationId xmlns:a16="http://schemas.microsoft.com/office/drawing/2014/main" id="{609C5368-8E8E-C1C1-4BA0-49B93B6A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744C7D7-AD5C-AB21-4D08-E0D615645ED8}"/>
              </a:ext>
            </a:extLst>
          </p:cNvPr>
          <p:cNvSpPr txBox="1"/>
          <p:nvPr/>
        </p:nvSpPr>
        <p:spPr>
          <a:xfrm>
            <a:off x="915851" y="1536174"/>
            <a:ext cx="35581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çözme becerisi</a:t>
            </a:r>
          </a:p>
        </p:txBody>
      </p:sp>
    </p:spTree>
    <p:extLst>
      <p:ext uri="{BB962C8B-B14F-4D97-AF65-F5344CB8AC3E}">
        <p14:creationId xmlns:p14="http://schemas.microsoft.com/office/powerpoint/2010/main" val="156361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458" name="Picture 2" descr="ÇÖZÜM ODAKLI KISA SÜRELİ TERAPİ NEDİR? - Fraktal Psikoloji">
            <a:extLst>
              <a:ext uri="{FF2B5EF4-FFF2-40B4-BE49-F238E27FC236}">
                <a16:creationId xmlns:a16="http://schemas.microsoft.com/office/drawing/2014/main" id="{22F9852C-DDB2-6EF2-38E3-ACEC7FC6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363C47A-DAAC-1D35-4BFC-9F06037F0FA0}"/>
              </a:ext>
            </a:extLst>
          </p:cNvPr>
          <p:cNvSpPr txBox="1"/>
          <p:nvPr/>
        </p:nvSpPr>
        <p:spPr>
          <a:xfrm>
            <a:off x="7260775" y="2827774"/>
            <a:ext cx="48282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Farklı çözüm yolları üretebilmek</a:t>
            </a:r>
          </a:p>
        </p:txBody>
      </p:sp>
    </p:spTree>
    <p:extLst>
      <p:ext uri="{BB962C8B-B14F-4D97-AF65-F5344CB8AC3E}">
        <p14:creationId xmlns:p14="http://schemas.microsoft.com/office/powerpoint/2010/main" val="371403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24654-8A76-FA82-6934-0E6BBE72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Açık AcikAnadolu - Etkili Zaman Yönetimi">
            <a:extLst>
              <a:ext uri="{FF2B5EF4-FFF2-40B4-BE49-F238E27FC236}">
                <a16:creationId xmlns:a16="http://schemas.microsoft.com/office/drawing/2014/main" id="{D36D4E22-0F9C-592B-2E4A-5FF58E249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r="-1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4AFF723-F456-7978-B71D-20D781A122A0}"/>
              </a:ext>
            </a:extLst>
          </p:cNvPr>
          <p:cNvSpPr txBox="1"/>
          <p:nvPr/>
        </p:nvSpPr>
        <p:spPr>
          <a:xfrm>
            <a:off x="8039096" y="1780174"/>
            <a:ext cx="3823766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Zamanı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yönetmek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7AFD7-3CDE-4101-0C0C-C4AD23B88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Premium Vector | A group of happy office workers celebrating the victory.">
            <a:extLst>
              <a:ext uri="{FF2B5EF4-FFF2-40B4-BE49-F238E27FC236}">
                <a16:creationId xmlns:a16="http://schemas.microsoft.com/office/drawing/2014/main" id="{FC9A02F4-0D58-0D7D-DE5A-D81862DF3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DD7AADE-3AA4-EC6A-AAF1-09E8B624E5E5}"/>
              </a:ext>
            </a:extLst>
          </p:cNvPr>
          <p:cNvSpPr txBox="1"/>
          <p:nvPr/>
        </p:nvSpPr>
        <p:spPr>
          <a:xfrm>
            <a:off x="8472249" y="1997493"/>
            <a:ext cx="3362798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Biz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bilincine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sahip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9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1" name="Rectangle 24600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 descr="İletişim Ne Demek, Ne Anlama Gelir? İletişim Kelimesi TDK Sözlük Anlamı  Nedir? - Habertürk">
            <a:extLst>
              <a:ext uri="{FF2B5EF4-FFF2-40B4-BE49-F238E27FC236}">
                <a16:creationId xmlns:a16="http://schemas.microsoft.com/office/drawing/2014/main" id="{7C2F36DB-CF12-0258-4BE7-BA16584E6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5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CADEC-406C-4D5B-5A78-AC1C15BC3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8" name="Rectangle 1844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Kişisel Gelişim &gt; Değişim Ve Gelişim Nedir? - Wozox Eğitim">
            <a:extLst>
              <a:ext uri="{FF2B5EF4-FFF2-40B4-BE49-F238E27FC236}">
                <a16:creationId xmlns:a16="http://schemas.microsoft.com/office/drawing/2014/main" id="{A193336E-B631-EB69-B3B6-93971DD68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FA60A0-D8A8-8C25-6E9E-75045256A9FD}"/>
              </a:ext>
            </a:extLst>
          </p:cNvPr>
          <p:cNvSpPr txBox="1"/>
          <p:nvPr/>
        </p:nvSpPr>
        <p:spPr>
          <a:xfrm>
            <a:off x="1173480" y="174170"/>
            <a:ext cx="10058400" cy="830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2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 </a:t>
            </a:r>
            <a:r>
              <a:rPr kumimoji="0" lang="en-US" sz="52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Yeniliklere</a:t>
            </a:r>
            <a:r>
              <a:rPr kumimoji="0" lang="en-US" sz="52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</a:t>
            </a:r>
            <a:r>
              <a:rPr kumimoji="0" lang="en-US" sz="52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değişime</a:t>
            </a:r>
            <a:r>
              <a:rPr kumimoji="0" lang="en-US" sz="52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açık</a:t>
            </a:r>
            <a:r>
              <a:rPr kumimoji="0" lang="en-US" sz="52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olmak</a:t>
            </a:r>
            <a:endParaRPr kumimoji="0" lang="en-US" sz="52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839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11C1E-8616-63D1-C857-906462D8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482" name="Picture 2" descr="İyimser Olmanın Kalp Sağlına Etkileri - Prof.Dr. Hakan Gerçekoğlu">
            <a:extLst>
              <a:ext uri="{FF2B5EF4-FFF2-40B4-BE49-F238E27FC236}">
                <a16:creationId xmlns:a16="http://schemas.microsoft.com/office/drawing/2014/main" id="{595920BE-A10B-71CC-7F5F-C322DD9E9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r="12924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Freeform: Shape 2048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491" name="Freeform: Shape 2049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493" name="Freeform: Shape 2049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7C3F37F-0EC2-AB40-8558-368C51284774}"/>
              </a:ext>
            </a:extLst>
          </p:cNvPr>
          <p:cNvSpPr txBox="1"/>
          <p:nvPr/>
        </p:nvSpPr>
        <p:spPr>
          <a:xfrm>
            <a:off x="7275408" y="1906451"/>
            <a:ext cx="4789409" cy="327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İyimserlik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hayata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insanlara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karşı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olumlu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bakış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açısı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859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Özgüven Hastalığı - Acar Baltaş | Psikolog">
            <a:extLst>
              <a:ext uri="{FF2B5EF4-FFF2-40B4-BE49-F238E27FC236}">
                <a16:creationId xmlns:a16="http://schemas.microsoft.com/office/drawing/2014/main" id="{3E507090-EC4D-7C76-F3F3-25F2CB71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F7A171A-883E-EB4A-00C0-14E1EC8A0CD6}"/>
              </a:ext>
            </a:extLst>
          </p:cNvPr>
          <p:cNvSpPr txBox="1"/>
          <p:nvPr/>
        </p:nvSpPr>
        <p:spPr>
          <a:xfrm>
            <a:off x="7750628" y="4904043"/>
            <a:ext cx="4441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11. Yüksek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iç motivasyon</a:t>
            </a:r>
          </a:p>
        </p:txBody>
      </p:sp>
    </p:spTree>
    <p:extLst>
      <p:ext uri="{BB962C8B-B14F-4D97-AF65-F5344CB8AC3E}">
        <p14:creationId xmlns:p14="http://schemas.microsoft.com/office/powerpoint/2010/main" val="107831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35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554" name="Picture 2" descr="Liderlik ve Çatışma Yönetimi - Audemi® | İstanbul Audit Akademi">
            <a:extLst>
              <a:ext uri="{FF2B5EF4-FFF2-40B4-BE49-F238E27FC236}">
                <a16:creationId xmlns:a16="http://schemas.microsoft.com/office/drawing/2014/main" id="{F93C68D9-7CDA-5A55-0FCF-43C32AD7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C3381A-38C1-E93A-9BF8-8EF4A5737061}"/>
              </a:ext>
            </a:extLst>
          </p:cNvPr>
          <p:cNvSpPr txBox="1"/>
          <p:nvPr/>
        </p:nvSpPr>
        <p:spPr>
          <a:xfrm>
            <a:off x="1349828" y="821439"/>
            <a:ext cx="3831771" cy="215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Çatışmayı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yönetebilmek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42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endimizi Değiştirmek Mümkün mü?"/>
          <p:cNvPicPr>
            <a:picLocks noChangeAspect="1" noChangeArrowheads="1"/>
          </p:cNvPicPr>
          <p:nvPr/>
        </p:nvPicPr>
        <p:blipFill>
          <a:blip r:embed="rId2"/>
          <a:srcRect t="14606" b="357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AF16552-24A1-DFDF-E399-60CBBB8B9E9A}"/>
              </a:ext>
            </a:extLst>
          </p:cNvPr>
          <p:cNvSpPr txBox="1"/>
          <p:nvPr/>
        </p:nvSpPr>
        <p:spPr>
          <a:xfrm>
            <a:off x="326571" y="564922"/>
            <a:ext cx="7635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/>
              <a:t>TAKIM OLMA AŞAMALARI</a:t>
            </a:r>
          </a:p>
        </p:txBody>
      </p:sp>
    </p:spTree>
    <p:extLst>
      <p:ext uri="{BB962C8B-B14F-4D97-AF65-F5344CB8AC3E}">
        <p14:creationId xmlns:p14="http://schemas.microsoft.com/office/powerpoint/2010/main" val="150520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629400" y="1403990"/>
            <a:ext cx="4572000" cy="40500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prstClr val="black"/>
                </a:solidFill>
              </a:rPr>
              <a:t>Oluşma</a:t>
            </a:r>
          </a:p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prstClr val="black"/>
                </a:solidFill>
              </a:rPr>
              <a:t>Çatışma</a:t>
            </a:r>
          </a:p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prstClr val="black"/>
                </a:solidFill>
              </a:rPr>
              <a:t>Alışma</a:t>
            </a:r>
          </a:p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prstClr val="black"/>
                </a:solidFill>
              </a:rPr>
              <a:t>Çalışma</a:t>
            </a:r>
          </a:p>
        </p:txBody>
      </p:sp>
      <p:pic>
        <p:nvPicPr>
          <p:cNvPr id="2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CA32B2AA-02F4-6EEB-0017-4211AED3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21" y="22114"/>
            <a:ext cx="849425" cy="4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5304FD6-437F-60C1-E18B-CB5D3658DE36}"/>
              </a:ext>
            </a:extLst>
          </p:cNvPr>
          <p:cNvSpPr txBox="1"/>
          <p:nvPr/>
        </p:nvSpPr>
        <p:spPr>
          <a:xfrm>
            <a:off x="990600" y="2459503"/>
            <a:ext cx="4397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TAKIM OLMA AŞAMALARI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21859102-B2A1-7A1B-4553-B61568AC4629}"/>
              </a:ext>
            </a:extLst>
          </p:cNvPr>
          <p:cNvSpPr/>
          <p:nvPr/>
        </p:nvSpPr>
        <p:spPr>
          <a:xfrm>
            <a:off x="5943602" y="3053443"/>
            <a:ext cx="1197429" cy="751114"/>
          </a:xfrm>
          <a:prstGeom prst="rightArrow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633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 Şey Gibi Liderlik De Değişiyor » Hülya Mutlu">
            <a:extLst>
              <a:ext uri="{FF2B5EF4-FFF2-40B4-BE49-F238E27FC236}">
                <a16:creationId xmlns:a16="http://schemas.microsoft.com/office/drawing/2014/main" id="{9E62010C-C865-8116-607E-D048E229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2" y="0"/>
            <a:ext cx="11888177" cy="67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70F1B2-505F-CF4B-952F-3C77A1E1F596}"/>
              </a:ext>
            </a:extLst>
          </p:cNvPr>
          <p:cNvSpPr txBox="1"/>
          <p:nvPr/>
        </p:nvSpPr>
        <p:spPr>
          <a:xfrm>
            <a:off x="1706880" y="294640"/>
            <a:ext cx="8850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TAKIM ÇALIŞMASINDA LİDERİN ROLÜ</a:t>
            </a:r>
          </a:p>
        </p:txBody>
      </p:sp>
    </p:spTree>
    <p:extLst>
      <p:ext uri="{BB962C8B-B14F-4D97-AF65-F5344CB8AC3E}">
        <p14:creationId xmlns:p14="http://schemas.microsoft.com/office/powerpoint/2010/main" val="1515124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6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How to Create a Positive Culture and Employee Experience for Embedded Teams">
            <a:extLst>
              <a:ext uri="{FF2B5EF4-FFF2-40B4-BE49-F238E27FC236}">
                <a16:creationId xmlns:a16="http://schemas.microsoft.com/office/drawing/2014/main" id="{6C5937DB-576C-1CCF-C643-EEFC1932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861058"/>
            <a:ext cx="10905066" cy="35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38200" y="917618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Takım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çalışmasının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kazançları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39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Mutlu Aile Haberleri - Son Dakika Mutlu Aile Hakkında Güncel Haber ve  Bilgiler">
            <a:extLst>
              <a:ext uri="{FF2B5EF4-FFF2-40B4-BE49-F238E27FC236}">
                <a16:creationId xmlns:a16="http://schemas.microsoft.com/office/drawing/2014/main" id="{434375AB-1F9B-9A2A-5E46-F1FC11EC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4561" y="111562"/>
            <a:ext cx="4292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Etkili ve mutlu iletişim</a:t>
            </a:r>
          </a:p>
        </p:txBody>
      </p:sp>
    </p:spTree>
    <p:extLst>
      <p:ext uri="{BB962C8B-B14F-4D97-AF65-F5344CB8AC3E}">
        <p14:creationId xmlns:p14="http://schemas.microsoft.com/office/powerpoint/2010/main" val="1883968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24 Saat Yetmiyor Diyenler İçin: Zaman Yönetimi Teknikleri Nelerdir? |  Uzaktan Eğitim">
            <a:extLst>
              <a:ext uri="{FF2B5EF4-FFF2-40B4-BE49-F238E27FC236}">
                <a16:creationId xmlns:a16="http://schemas.microsoft.com/office/drawing/2014/main" id="{22EAEA8D-29DB-5C99-5E6C-744246D8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935687" y="1536174"/>
            <a:ext cx="3955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Zaman yönetimi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 verimlilik</a:t>
            </a:r>
          </a:p>
        </p:txBody>
      </p:sp>
    </p:spTree>
    <p:extLst>
      <p:ext uri="{BB962C8B-B14F-4D97-AF65-F5344CB8AC3E}">
        <p14:creationId xmlns:p14="http://schemas.microsoft.com/office/powerpoint/2010/main" val="248535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F55BDB9-775F-58EE-8AD2-93B2505422DA}"/>
              </a:ext>
            </a:extLst>
          </p:cNvPr>
          <p:cNvSpPr/>
          <p:nvPr/>
        </p:nvSpPr>
        <p:spPr>
          <a:xfrm>
            <a:off x="4727575" y="6453188"/>
            <a:ext cx="27368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Metin kutusu 3">
            <a:extLst>
              <a:ext uri="{FF2B5EF4-FFF2-40B4-BE49-F238E27FC236}">
                <a16:creationId xmlns:a16="http://schemas.microsoft.com/office/drawing/2014/main" id="{0C3BBD0C-D5E4-0A96-B26F-71CA3388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59" y="1507539"/>
            <a:ext cx="1035231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İletişim;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Duygu, düşünce ve bilgilerin akla gelebilecek her türlü yollarla başkalarına aktarılmasıdır.</a:t>
            </a:r>
          </a:p>
        </p:txBody>
      </p:sp>
      <p:pic>
        <p:nvPicPr>
          <p:cNvPr id="5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4A9BE79D-781E-3830-6792-94316A24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161924"/>
            <a:ext cx="1174446" cy="5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üçlü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605936" y="-96079"/>
            <a:ext cx="4360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Güç</a:t>
            </a: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3200" b="1" dirty="0">
                <a:solidFill>
                  <a:prstClr val="black"/>
                </a:solidFill>
                <a:latin typeface="Calibri" panose="020F0502020204030204"/>
              </a:rPr>
              <a:t>&amp;</a:t>
            </a: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Başarı</a:t>
            </a:r>
          </a:p>
        </p:txBody>
      </p:sp>
    </p:spTree>
    <p:extLst>
      <p:ext uri="{BB962C8B-B14F-4D97-AF65-F5344CB8AC3E}">
        <p14:creationId xmlns:p14="http://schemas.microsoft.com/office/powerpoint/2010/main" val="3519695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YARDIMLAŞMA ve DAYANIŞMA - Köseli Ortaokulu">
            <a:extLst>
              <a:ext uri="{FF2B5EF4-FFF2-40B4-BE49-F238E27FC236}">
                <a16:creationId xmlns:a16="http://schemas.microsoft.com/office/drawing/2014/main" id="{75223799-8021-ACCD-F2A5-9596BFA6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38A4A9A-10B8-D683-D9DE-6E9BED4B71E2}"/>
              </a:ext>
            </a:extLst>
          </p:cNvPr>
          <p:cNvSpPr txBox="1"/>
          <p:nvPr/>
        </p:nvSpPr>
        <p:spPr>
          <a:xfrm>
            <a:off x="3557484" y="4528458"/>
            <a:ext cx="5077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YARDIMLAŞMA</a:t>
            </a:r>
          </a:p>
        </p:txBody>
      </p:sp>
    </p:spTree>
    <p:extLst>
      <p:ext uri="{BB962C8B-B14F-4D97-AF65-F5344CB8AC3E}">
        <p14:creationId xmlns:p14="http://schemas.microsoft.com/office/powerpoint/2010/main" val="314707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b="71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343454" y="2836817"/>
            <a:ext cx="5004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Zayıf yönlerin geliştirilmesi</a:t>
            </a:r>
          </a:p>
        </p:txBody>
      </p:sp>
    </p:spTree>
    <p:extLst>
      <p:ext uri="{BB962C8B-B14F-4D97-AF65-F5344CB8AC3E}">
        <p14:creationId xmlns:p14="http://schemas.microsoft.com/office/powerpoint/2010/main" val="3824264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42" name="Picture 6" descr="New York Times, Kadın Milli Voleybol Takımı'nı yazdı: &quot;Türkiye  kahramanlarını buldu&quot; | Independent Türkçe">
            <a:extLst>
              <a:ext uri="{FF2B5EF4-FFF2-40B4-BE49-F238E27FC236}">
                <a16:creationId xmlns:a16="http://schemas.microsoft.com/office/drawing/2014/main" id="{FA5164AF-A85D-7C93-10AE-6F8C88C6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199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23532" y="-76399"/>
            <a:ext cx="5074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Heyecan ve birlik</a:t>
            </a:r>
          </a:p>
        </p:txBody>
      </p:sp>
    </p:spTree>
    <p:extLst>
      <p:ext uri="{BB962C8B-B14F-4D97-AF65-F5344CB8AC3E}">
        <p14:creationId xmlns:p14="http://schemas.microsoft.com/office/powerpoint/2010/main" val="2075275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31705" y="332547"/>
            <a:ext cx="53639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 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değil</a:t>
            </a:r>
            <a:r>
              <a:rPr kumimoji="0" lang="tr-TR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BİZ</a:t>
            </a:r>
          </a:p>
        </p:txBody>
      </p:sp>
      <p:pic>
        <p:nvPicPr>
          <p:cNvPr id="5122" name="Picture 2" descr="biz olmak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323162"/>
            <a:ext cx="8424936" cy="42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42BE168F-267D-6B87-A15A-DEFD3CFD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21" y="22114"/>
            <a:ext cx="849425" cy="42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17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>
            <a:extLst>
              <a:ext uri="{FF2B5EF4-FFF2-40B4-BE49-F238E27FC236}">
                <a16:creationId xmlns:a16="http://schemas.microsoft.com/office/drawing/2014/main" id="{5E0A2499-0FA8-0F0A-CC97-80221E332FE7}"/>
              </a:ext>
            </a:extLst>
          </p:cNvPr>
          <p:cNvSpPr txBox="1"/>
          <p:nvPr/>
        </p:nvSpPr>
        <p:spPr>
          <a:xfrm>
            <a:off x="1168400" y="1157864"/>
            <a:ext cx="4627880" cy="88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DİLEK SELÇUK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C:\Users\Dilek\Desktop\DİLEK CV ve FOTO\Dilek Profil Foto 2.jpeg">
            <a:extLst>
              <a:ext uri="{FF2B5EF4-FFF2-40B4-BE49-F238E27FC236}">
                <a16:creationId xmlns:a16="http://schemas.microsoft.com/office/drawing/2014/main" id="{E773FA4A-1B1D-855B-5F6B-065EEE7D7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42" r="486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54275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B164CCAB-E6B4-7BFC-943D-5AE0B314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6401"/>
            <a:ext cx="971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9DAC8B4-8902-1010-2CEB-C26F8AD5F95F}"/>
              </a:ext>
            </a:extLst>
          </p:cNvPr>
          <p:cNvSpPr txBox="1"/>
          <p:nvPr/>
        </p:nvSpPr>
        <p:spPr>
          <a:xfrm>
            <a:off x="1074353" y="2087760"/>
            <a:ext cx="476504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Optimal Danışmanlık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www.optimaldanismanlik.com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0542 666 61 35</a:t>
            </a:r>
          </a:p>
        </p:txBody>
      </p:sp>
      <p:pic>
        <p:nvPicPr>
          <p:cNvPr id="6" name="Picture 8" descr="instagram logo ile ilgili görsel sonucu">
            <a:hlinkClick r:id="rId4"/>
            <a:extLst>
              <a:ext uri="{FF2B5EF4-FFF2-40B4-BE49-F238E27FC236}">
                <a16:creationId xmlns:a16="http://schemas.microsoft.com/office/drawing/2014/main" id="{D8AD7CFF-032B-E4A2-A151-F389A27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556" y="4135121"/>
            <a:ext cx="10509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kutusu 2">
            <a:extLst>
              <a:ext uri="{FF2B5EF4-FFF2-40B4-BE49-F238E27FC236}">
                <a16:creationId xmlns:a16="http://schemas.microsoft.com/office/drawing/2014/main" id="{24FBFF92-890F-5848-CB8A-2225D252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356" y="4277996"/>
            <a:ext cx="257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dilekselcukoptimal</a:t>
            </a:r>
          </a:p>
        </p:txBody>
      </p:sp>
      <p:pic>
        <p:nvPicPr>
          <p:cNvPr id="8" name="Picture 4" descr="Bağlantılı Logosu Şirket Yazı - Pixabay'da ücretsiz vektör grafik">
            <a:extLst>
              <a:ext uri="{FF2B5EF4-FFF2-40B4-BE49-F238E27FC236}">
                <a16:creationId xmlns:a16="http://schemas.microsoft.com/office/drawing/2014/main" id="{E6A826D7-DCD8-1352-0A3D-77B1FDBD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2143" y="4920933"/>
            <a:ext cx="849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etin kutusu 2">
            <a:extLst>
              <a:ext uri="{FF2B5EF4-FFF2-40B4-BE49-F238E27FC236}">
                <a16:creationId xmlns:a16="http://schemas.microsoft.com/office/drawing/2014/main" id="{676AF693-9262-BE27-A805-534ACAD4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268" y="5101908"/>
            <a:ext cx="1719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Dilek Selçuk</a:t>
            </a:r>
          </a:p>
        </p:txBody>
      </p:sp>
    </p:spTree>
    <p:extLst>
      <p:ext uri="{BB962C8B-B14F-4D97-AF65-F5344CB8AC3E}">
        <p14:creationId xmlns:p14="http://schemas.microsoft.com/office/powerpoint/2010/main" val="2112182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B2EA7F8-DD10-BA0D-7345-C595475D8C54}"/>
              </a:ext>
            </a:extLst>
          </p:cNvPr>
          <p:cNvSpPr txBox="1"/>
          <p:nvPr/>
        </p:nvSpPr>
        <p:spPr>
          <a:xfrm>
            <a:off x="4302071" y="2743200"/>
            <a:ext cx="2925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/>
              <a:t>TEKERLEME</a:t>
            </a:r>
          </a:p>
        </p:txBody>
      </p:sp>
    </p:spTree>
    <p:extLst>
      <p:ext uri="{BB962C8B-B14F-4D97-AF65-F5344CB8AC3E}">
        <p14:creationId xmlns:p14="http://schemas.microsoft.com/office/powerpoint/2010/main" val="592089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5A246E5-BAD9-D27B-F79F-7667B011A37C}"/>
              </a:ext>
            </a:extLst>
          </p:cNvPr>
          <p:cNvSpPr txBox="1"/>
          <p:nvPr/>
        </p:nvSpPr>
        <p:spPr>
          <a:xfrm>
            <a:off x="670560" y="2787134"/>
            <a:ext cx="11064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i="0" dirty="0">
                <a:solidFill>
                  <a:srgbClr val="000000"/>
                </a:solidFill>
                <a:effectLst/>
                <a:latin typeface="mulish-regular"/>
              </a:rPr>
              <a:t> Sudan çıktı iki su </a:t>
            </a:r>
            <a:r>
              <a:rPr lang="tr-TR" sz="3200" i="0" dirty="0" err="1">
                <a:solidFill>
                  <a:srgbClr val="000000"/>
                </a:solidFill>
                <a:effectLst/>
                <a:latin typeface="mulish-regular"/>
              </a:rPr>
              <a:t>şadısı</a:t>
            </a:r>
            <a:r>
              <a:rPr lang="tr-TR" sz="3200" i="0" dirty="0">
                <a:solidFill>
                  <a:srgbClr val="000000"/>
                </a:solidFill>
                <a:effectLst/>
                <a:latin typeface="mulish-regular"/>
              </a:rPr>
              <a:t>, biri erkek şu </a:t>
            </a:r>
            <a:r>
              <a:rPr lang="tr-TR" sz="3200" i="0" dirty="0" err="1">
                <a:solidFill>
                  <a:srgbClr val="000000"/>
                </a:solidFill>
                <a:effectLst/>
                <a:latin typeface="mulish-regular"/>
              </a:rPr>
              <a:t>şadısı</a:t>
            </a:r>
            <a:r>
              <a:rPr lang="tr-TR" sz="3200" i="0" dirty="0">
                <a:solidFill>
                  <a:srgbClr val="000000"/>
                </a:solidFill>
                <a:effectLst/>
                <a:latin typeface="mulish-regular"/>
              </a:rPr>
              <a:t>, diğeri dişi şu </a:t>
            </a:r>
            <a:r>
              <a:rPr lang="tr-TR" sz="3200" i="0" dirty="0" err="1">
                <a:solidFill>
                  <a:srgbClr val="000000"/>
                </a:solidFill>
                <a:effectLst/>
                <a:latin typeface="mulish-regular"/>
              </a:rPr>
              <a:t>şadısı</a:t>
            </a:r>
            <a:r>
              <a:rPr lang="tr-TR" sz="3200" i="0" dirty="0">
                <a:solidFill>
                  <a:srgbClr val="000000"/>
                </a:solidFill>
                <a:effectLst/>
                <a:latin typeface="mulish-regular"/>
              </a:rPr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20948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7F0BFDB-37B4-BD21-F3B7-3FAC7BFC954A}"/>
              </a:ext>
            </a:extLst>
          </p:cNvPr>
          <p:cNvSpPr txBox="1"/>
          <p:nvPr/>
        </p:nvSpPr>
        <p:spPr>
          <a:xfrm>
            <a:off x="2153920" y="2655054"/>
            <a:ext cx="73558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0" i="0" dirty="0">
                <a:solidFill>
                  <a:srgbClr val="000000"/>
                </a:solidFill>
                <a:effectLst/>
                <a:latin typeface="mulish-regular"/>
              </a:rPr>
              <a:t>Götür küpü, dök küpü. </a:t>
            </a:r>
          </a:p>
          <a:p>
            <a:pPr algn="ctr">
              <a:lnSpc>
                <a:spcPct val="150000"/>
              </a:lnSpc>
            </a:pPr>
            <a:r>
              <a:rPr lang="tr-TR" sz="3200" b="0" i="0" dirty="0">
                <a:solidFill>
                  <a:srgbClr val="000000"/>
                </a:solidFill>
                <a:effectLst/>
                <a:latin typeface="mulish-regular"/>
              </a:rPr>
              <a:t>Getir küpü dök küpü.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36804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8EB360A-FA01-1656-FE0B-DBBA4A73A004}"/>
              </a:ext>
            </a:extLst>
          </p:cNvPr>
          <p:cNvSpPr txBox="1"/>
          <p:nvPr/>
        </p:nvSpPr>
        <p:spPr>
          <a:xfrm>
            <a:off x="1656080" y="2418695"/>
            <a:ext cx="835152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0" i="0" dirty="0">
                <a:solidFill>
                  <a:srgbClr val="000000"/>
                </a:solidFill>
                <a:effectLst/>
                <a:latin typeface="mulish-regular"/>
              </a:rPr>
              <a:t>Be birader buraya bak, başı bereli burma bıyıklı bastı bacak bayan berberiyle bizim Bedri bey birlikte bir pirinci birinci buluşta birbirine dizip Bursa pazarına indi.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038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D8519-2B38-7AA8-1A75-7661F02B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84DF40A-5646-4C36-9725-0F27F4C56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10 Dakika Boyunca Birinin Gözlerine Bakmak Kişinin Bilinç Durumunun  Değişmesine Neden Olabilir!">
            <a:extLst>
              <a:ext uri="{FF2B5EF4-FFF2-40B4-BE49-F238E27FC236}">
                <a16:creationId xmlns:a16="http://schemas.microsoft.com/office/drawing/2014/main" id="{613B58F8-D715-0B08-20AD-00E9B0B1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Metin kutusu 1">
            <a:extLst>
              <a:ext uri="{FF2B5EF4-FFF2-40B4-BE49-F238E27FC236}">
                <a16:creationId xmlns:a16="http://schemas.microsoft.com/office/drawing/2014/main" id="{5B8B83FA-EFFC-8E83-0146-E8AC1CD3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770" y="3465973"/>
            <a:ext cx="48024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İki insanın birbirinin görme alanına girdiği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başlar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8E6299D-73C5-6969-EC63-49CD58249353}"/>
              </a:ext>
            </a:extLst>
          </p:cNvPr>
          <p:cNvSpPr txBox="1"/>
          <p:nvPr/>
        </p:nvSpPr>
        <p:spPr>
          <a:xfrm>
            <a:off x="4491844" y="1920605"/>
            <a:ext cx="348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İLETİŞİM</a:t>
            </a:r>
          </a:p>
        </p:txBody>
      </p:sp>
    </p:spTree>
    <p:extLst>
      <p:ext uri="{BB962C8B-B14F-4D97-AF65-F5344CB8AC3E}">
        <p14:creationId xmlns:p14="http://schemas.microsoft.com/office/powerpoint/2010/main" val="38873990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4FF45CD-15F4-0FF2-3697-AE7E088DAE87}"/>
              </a:ext>
            </a:extLst>
          </p:cNvPr>
          <p:cNvSpPr txBox="1"/>
          <p:nvPr/>
        </p:nvSpPr>
        <p:spPr>
          <a:xfrm>
            <a:off x="1452880" y="2446744"/>
            <a:ext cx="884936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0" i="0" dirty="0">
                <a:solidFill>
                  <a:srgbClr val="000000"/>
                </a:solidFill>
                <a:effectLst/>
                <a:latin typeface="mulish-regular"/>
              </a:rPr>
              <a:t> Sazende Şazi ile zifos Zihni, zaman zaman sizin sokağın sağ köşesinde sinsi sinsi </a:t>
            </a:r>
            <a:r>
              <a:rPr lang="tr-TR" sz="2800" b="0" i="0" dirty="0" err="1">
                <a:solidFill>
                  <a:srgbClr val="000000"/>
                </a:solidFill>
                <a:effectLst/>
                <a:latin typeface="mulish-regular"/>
              </a:rPr>
              <a:t>fiskoslaşarak</a:t>
            </a:r>
            <a:r>
              <a:rPr lang="tr-TR" sz="2800" b="0" i="0" dirty="0">
                <a:solidFill>
                  <a:srgbClr val="000000"/>
                </a:solidFill>
                <a:effectLst/>
                <a:latin typeface="mulish-regular"/>
              </a:rPr>
              <a:t>, zibidi Suzi’ye sonsuz ve sorumsuz bir hayasızlıkla ikide bir sizi şikâyet ederler.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202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26DAB-5C23-22C6-96F1-72FAEB24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C455E56-C793-EFBE-D31C-B5A3A80E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onuşurken Göz Teması Kurmak Neden Zordur? | Psikolezyum">
            <a:extLst>
              <a:ext uri="{FF2B5EF4-FFF2-40B4-BE49-F238E27FC236}">
                <a16:creationId xmlns:a16="http://schemas.microsoft.com/office/drawing/2014/main" id="{3BF7C00B-1AF0-52EA-616C-2D070B14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EE217B4-56F7-3CF6-4C01-BAD980B7AED9}"/>
              </a:ext>
            </a:extLst>
          </p:cNvPr>
          <p:cNvSpPr txBox="1"/>
          <p:nvPr/>
        </p:nvSpPr>
        <p:spPr>
          <a:xfrm>
            <a:off x="3336132" y="2279196"/>
            <a:ext cx="55197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İki insan birbirinin farkına vardığı andan itibaren: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Söylediği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Söylemediği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Yaptığı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Yapmadığı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her şeyin bir anlamı vardır.</a:t>
            </a:r>
          </a:p>
        </p:txBody>
      </p:sp>
    </p:spTree>
    <p:extLst>
      <p:ext uri="{BB962C8B-B14F-4D97-AF65-F5344CB8AC3E}">
        <p14:creationId xmlns:p14="http://schemas.microsoft.com/office/powerpoint/2010/main" val="146917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5EA28CD-52F8-A742-6C86-71980C54D77A}"/>
              </a:ext>
            </a:extLst>
          </p:cNvPr>
          <p:cNvSpPr txBox="1"/>
          <p:nvPr/>
        </p:nvSpPr>
        <p:spPr>
          <a:xfrm>
            <a:off x="836676" y="2587613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İLETİŞİM NEDEN ÖNEMLİDİR?</a:t>
            </a:r>
          </a:p>
        </p:txBody>
      </p:sp>
      <p:pic>
        <p:nvPicPr>
          <p:cNvPr id="3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0BEBB23F-03F3-A41E-FF66-58B945EC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25" y="78798"/>
            <a:ext cx="1174446" cy="5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3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5E93-F102-4407-5D41-E4EFD4C28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F493C391-F8C0-C896-AF71-164F5B8A90A9}"/>
              </a:ext>
            </a:extLst>
          </p:cNvPr>
          <p:cNvSpPr/>
          <p:nvPr/>
        </p:nvSpPr>
        <p:spPr>
          <a:xfrm>
            <a:off x="1631950" y="6237289"/>
            <a:ext cx="17272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0087ADE-F633-5D1A-B4D3-81D59E57A165}"/>
              </a:ext>
            </a:extLst>
          </p:cNvPr>
          <p:cNvSpPr/>
          <p:nvPr/>
        </p:nvSpPr>
        <p:spPr>
          <a:xfrm>
            <a:off x="4727575" y="6453188"/>
            <a:ext cx="27368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FD54C59-F76A-7004-ED97-32E02E54F541}"/>
              </a:ext>
            </a:extLst>
          </p:cNvPr>
          <p:cNvSpPr txBox="1"/>
          <p:nvPr/>
        </p:nvSpPr>
        <p:spPr>
          <a:xfrm>
            <a:off x="5140779" y="735955"/>
            <a:ext cx="5032916" cy="550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İletişimin önemi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Var olmak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Haberleşmek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Paylaşmak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Etkilemek ve yönlendirmek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Eğlenmek ve mutlu olmak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4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C952CB2A-F545-5E92-063B-835C2426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161924"/>
            <a:ext cx="971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Знак внимание для презентации - фото и картинки abrakadabra.fun">
            <a:extLst>
              <a:ext uri="{FF2B5EF4-FFF2-40B4-BE49-F238E27FC236}">
                <a16:creationId xmlns:a16="http://schemas.microsoft.com/office/drawing/2014/main" id="{1ED7C4B9-CD47-AB2B-7542-5131BB24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0" y="0"/>
            <a:ext cx="414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3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6B4A6-5B0F-6915-83AB-1334CE92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61447">
            <a:extLst>
              <a:ext uri="{FF2B5EF4-FFF2-40B4-BE49-F238E27FC236}">
                <a16:creationId xmlns:a16="http://schemas.microsoft.com/office/drawing/2014/main" id="{F0B652C3-1648-B5CB-D58D-3D2811F6B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3" name="Metin kutusu 2">
            <a:extLst>
              <a:ext uri="{FF2B5EF4-FFF2-40B4-BE49-F238E27FC236}">
                <a16:creationId xmlns:a16="http://schemas.microsoft.com/office/drawing/2014/main" id="{4FD9C24F-61C9-231A-24F2-05AA0B43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2" y="3577456"/>
            <a:ext cx="10909640" cy="16878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tr-TR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İletişim</a:t>
            </a:r>
            <a:r>
              <a:rPr kumimoji="0" lang="en-US" altLang="tr-TR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altLang="tr-TR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süreci</a:t>
            </a:r>
            <a:endParaRPr kumimoji="0" lang="en-US" altLang="tr-TR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074" name="Picture 2" descr="Ok İşareti (→) nedir ve klavyede nasıl yapılır? Ok simgesi ve emojisi  anlamı (Kısayol kopyala) - NASIL YAPILIR">
            <a:extLst>
              <a:ext uri="{FF2B5EF4-FFF2-40B4-BE49-F238E27FC236}">
                <a16:creationId xmlns:a16="http://schemas.microsoft.com/office/drawing/2014/main" id="{31245062-2CB7-D7D3-F8C9-A66CB4F8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463" y="2084614"/>
            <a:ext cx="2780478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sketch line">
            <a:extLst>
              <a:ext uri="{FF2B5EF4-FFF2-40B4-BE49-F238E27FC236}">
                <a16:creationId xmlns:a16="http://schemas.microsoft.com/office/drawing/2014/main" id="{53B70F77-1DF7-E060-BAC0-CFA67FA1D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 descr="C:\Users\Sony\Desktop\DİLEK PROGRAM\Optimal-Logo---Yatay.jpg">
            <a:extLst>
              <a:ext uri="{FF2B5EF4-FFF2-40B4-BE49-F238E27FC236}">
                <a16:creationId xmlns:a16="http://schemas.microsoft.com/office/drawing/2014/main" id="{FD8F4E30-7F94-C346-25F8-0024C9F6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161924"/>
            <a:ext cx="971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004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534</Words>
  <Application>Microsoft Office PowerPoint</Application>
  <PresentationFormat>Geniş ekran</PresentationFormat>
  <Paragraphs>150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50</vt:i4>
      </vt:variant>
    </vt:vector>
  </HeadingPairs>
  <TitlesOfParts>
    <vt:vector size="62" baseType="lpstr">
      <vt:lpstr>Meiryo</vt:lpstr>
      <vt:lpstr>Aptos</vt:lpstr>
      <vt:lpstr>Aptos Display</vt:lpstr>
      <vt:lpstr>Arial</vt:lpstr>
      <vt:lpstr>Calibri</vt:lpstr>
      <vt:lpstr>Calibri Light</vt:lpstr>
      <vt:lpstr>mulish-regular</vt:lpstr>
      <vt:lpstr>Trade Gothic Next Cond</vt:lpstr>
      <vt:lpstr>Trade Gothic Next Light</vt:lpstr>
      <vt:lpstr>1_Office Teması</vt:lpstr>
      <vt:lpstr>AfterglowVTI</vt:lpstr>
      <vt:lpstr>2_Office Teması</vt:lpstr>
      <vt:lpstr>İLETİŞİM  &amp; TAKIM ÇALIŞMASI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Dilek Selçuk</dc:creator>
  <cp:lastModifiedBy>Fulya YEMİŞCİ ELTUTAN</cp:lastModifiedBy>
  <cp:revision>3</cp:revision>
  <dcterms:created xsi:type="dcterms:W3CDTF">2024-09-18T06:18:22Z</dcterms:created>
  <dcterms:modified xsi:type="dcterms:W3CDTF">2025-01-23T07:06:33Z</dcterms:modified>
</cp:coreProperties>
</file>